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5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54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47C2-3654-4AFA-82D7-1C55D48E0F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554E9-9D6C-4C14-A2FC-0122C0B4D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47C2-3654-4AFA-82D7-1C55D48E0F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554E9-9D6C-4C14-A2FC-0122C0B4D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47C2-3654-4AFA-82D7-1C55D48E0F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554E9-9D6C-4C14-A2FC-0122C0B4D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47C2-3654-4AFA-82D7-1C55D48E0F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554E9-9D6C-4C14-A2FC-0122C0B4D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47C2-3654-4AFA-82D7-1C55D48E0F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554E9-9D6C-4C14-A2FC-0122C0B4D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47C2-3654-4AFA-82D7-1C55D48E0F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554E9-9D6C-4C14-A2FC-0122C0B4D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47C2-3654-4AFA-82D7-1C55D48E0F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554E9-9D6C-4C14-A2FC-0122C0B4D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47C2-3654-4AFA-82D7-1C55D48E0F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554E9-9D6C-4C14-A2FC-0122C0B4D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47C2-3654-4AFA-82D7-1C55D48E0F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554E9-9D6C-4C14-A2FC-0122C0B4D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47C2-3654-4AFA-82D7-1C55D48E0F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554E9-9D6C-4C14-A2FC-0122C0B4D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B47C2-3654-4AFA-82D7-1C55D48E0F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554E9-9D6C-4C14-A2FC-0122C0B4D1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B47C2-3654-4AFA-82D7-1C55D48E0F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554E9-9D6C-4C14-A2FC-0122C0B4D1C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Шаблоны презентаций «День защитника Отечества» можно использовать как для создания презентаций к урокам, так и для внеклассных мероприятий. Презентации созданы в Microsoft Office Power Point 2007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50574"/>
            <a:ext cx="9144000" cy="5138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23 февраля - Шаблоны презентаций - Сообщество взаимопомощи учите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476672"/>
            <a:ext cx="7056784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В.Высоцкий</a:t>
            </a:r>
          </a:p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«Черные бушлаты»</a:t>
            </a:r>
          </a:p>
          <a:p>
            <a:pPr algn="ctr"/>
            <a:endParaRPr lang="ru-RU" sz="3600" b="1" i="1" dirty="0">
              <a:solidFill>
                <a:schemeClr val="tx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Исп.  </a:t>
            </a:r>
            <a:r>
              <a:rPr lang="ru-RU" sz="3600" b="1" i="1" dirty="0" err="1" smtClean="0">
                <a:solidFill>
                  <a:schemeClr val="tx1"/>
                </a:solidFill>
              </a:rPr>
              <a:t>Зебельян</a:t>
            </a:r>
            <a:r>
              <a:rPr lang="ru-RU" sz="3600" b="1" i="1" dirty="0" smtClean="0">
                <a:solidFill>
                  <a:schemeClr val="tx1"/>
                </a:solidFill>
              </a:rPr>
              <a:t> Артём, 11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23 февраля - Шаблоны презентаций - Сообщество взаимопомощи учите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476672"/>
            <a:ext cx="7056784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Э.Асадов</a:t>
            </a:r>
          </a:p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«Письмо с фронта»</a:t>
            </a:r>
          </a:p>
          <a:p>
            <a:pPr algn="ctr"/>
            <a:endParaRPr lang="ru-RU" sz="3600" b="1" i="1" dirty="0">
              <a:solidFill>
                <a:schemeClr val="tx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Исп.  </a:t>
            </a:r>
            <a:r>
              <a:rPr lang="ru-RU" sz="3600" b="1" i="1" dirty="0" err="1" smtClean="0">
                <a:solidFill>
                  <a:schemeClr val="tx1"/>
                </a:solidFill>
              </a:rPr>
              <a:t>Мартиросян</a:t>
            </a:r>
            <a:r>
              <a:rPr lang="ru-RU" sz="3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 err="1" smtClean="0">
                <a:solidFill>
                  <a:schemeClr val="tx1"/>
                </a:solidFill>
              </a:rPr>
              <a:t>Сурен</a:t>
            </a:r>
            <a:r>
              <a:rPr lang="ru-RU" sz="3600" b="1" i="1" dirty="0" smtClean="0">
                <a:solidFill>
                  <a:schemeClr val="tx1"/>
                </a:solidFill>
              </a:rPr>
              <a:t>, 8 «Б»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23 февраля - Шаблоны презентаций - Сообщество взаимопомощи учите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476672"/>
            <a:ext cx="7056784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Е.Евтушенко</a:t>
            </a:r>
          </a:p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«Хотят ли русские войны»</a:t>
            </a:r>
          </a:p>
          <a:p>
            <a:pPr algn="ctr"/>
            <a:endParaRPr lang="ru-RU" sz="3600" b="1" i="1" dirty="0">
              <a:solidFill>
                <a:schemeClr val="tx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Исп.  Чочиев Георгий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23 февраля - Шаблоны презентаций - Сообщество взаимопомощи учите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476672"/>
            <a:ext cx="7056784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«Минута молчания»</a:t>
            </a:r>
          </a:p>
          <a:p>
            <a:pPr algn="ctr"/>
            <a:endParaRPr lang="ru-RU" sz="3600" b="1" i="1" dirty="0">
              <a:solidFill>
                <a:schemeClr val="tx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Исп.  Попов Артём, 5 «А»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Шаблоны презентаций «День защитника Отечества» можно использовать как для создания презентаций к урокам, так и для внеклассных мероприятий. Презентации созданы в Microsoft Office Power Point 2007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50574"/>
            <a:ext cx="9144000" cy="5138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23 февраля - Шаблоны презентаций - Сообщество взаимопомощи учите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476672"/>
            <a:ext cx="7056784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М.Ю.Лермонтов</a:t>
            </a:r>
          </a:p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«Бородино»</a:t>
            </a:r>
          </a:p>
          <a:p>
            <a:pPr algn="ctr"/>
            <a:endParaRPr lang="ru-RU" sz="3600" b="1" i="1" dirty="0">
              <a:solidFill>
                <a:schemeClr val="tx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Исп.  </a:t>
            </a:r>
            <a:r>
              <a:rPr lang="ru-RU" sz="3600" b="1" i="1" dirty="0" err="1" smtClean="0">
                <a:solidFill>
                  <a:schemeClr val="tx1"/>
                </a:solidFill>
              </a:rPr>
              <a:t>Зебилян</a:t>
            </a:r>
            <a:r>
              <a:rPr lang="ru-RU" sz="3600" b="1" i="1" dirty="0" smtClean="0">
                <a:solidFill>
                  <a:schemeClr val="tx1"/>
                </a:solidFill>
              </a:rPr>
              <a:t> Тимур, 5 «А»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23 февраля - Шаблоны презентаций - Сообщество взаимопомощи учите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476672"/>
            <a:ext cx="7056784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Серж Антонов</a:t>
            </a:r>
          </a:p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«Мальчишки, знавшие войну»</a:t>
            </a:r>
          </a:p>
          <a:p>
            <a:pPr algn="ctr"/>
            <a:endParaRPr lang="ru-RU" sz="3600" b="1" i="1" dirty="0">
              <a:solidFill>
                <a:schemeClr val="tx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Исп.  </a:t>
            </a:r>
            <a:r>
              <a:rPr lang="ru-RU" sz="3600" b="1" i="1" dirty="0" err="1" smtClean="0">
                <a:solidFill>
                  <a:schemeClr val="tx1"/>
                </a:solidFill>
              </a:rPr>
              <a:t>Зейтунян</a:t>
            </a:r>
            <a:r>
              <a:rPr lang="ru-RU" sz="3600" b="1" i="1" dirty="0" smtClean="0">
                <a:solidFill>
                  <a:schemeClr val="tx1"/>
                </a:solidFill>
              </a:rPr>
              <a:t> Аршак,7 «А»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23 февраля - Шаблоны презентаций - Сообщество взаимопомощи учите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476672"/>
            <a:ext cx="7056784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В.Куценко</a:t>
            </a:r>
          </a:p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«Время выбрало нас»</a:t>
            </a:r>
          </a:p>
          <a:p>
            <a:pPr algn="ctr"/>
            <a:endParaRPr lang="ru-RU" sz="3600" b="1" i="1" dirty="0">
              <a:solidFill>
                <a:schemeClr val="tx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Исп.  Турбин Анатолий, 6 «А»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23 февраля - Шаблоны презентаций - Сообщество взаимопомощи учите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476672"/>
            <a:ext cx="7056784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«Воинам-афганцам»</a:t>
            </a:r>
          </a:p>
          <a:p>
            <a:pPr algn="ctr"/>
            <a:endParaRPr lang="ru-RU" sz="3600" b="1" i="1" dirty="0">
              <a:solidFill>
                <a:schemeClr val="tx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Исп.  Торосян Саят, 6 «Б»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23 февраля - Шаблоны презентаций - Сообщество взаимопомощи учите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476672"/>
            <a:ext cx="7056784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А. Сергиенко</a:t>
            </a:r>
          </a:p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«Не может светлой полосой быть война»</a:t>
            </a:r>
          </a:p>
          <a:p>
            <a:pPr algn="ctr"/>
            <a:endParaRPr lang="ru-RU" sz="3600" b="1" i="1" dirty="0">
              <a:solidFill>
                <a:schemeClr val="tx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Исп.  Сафонов Даниил, 8 «А»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23 февраля - Шаблоны презентаций - Сообщество взаимопомощи учите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476672"/>
            <a:ext cx="7056784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Серж Антонов</a:t>
            </a:r>
          </a:p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«Зачем»</a:t>
            </a:r>
          </a:p>
          <a:p>
            <a:pPr algn="ctr"/>
            <a:endParaRPr lang="ru-RU" sz="3600" b="1" i="1" dirty="0">
              <a:solidFill>
                <a:schemeClr val="tx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Исп.  </a:t>
            </a:r>
            <a:r>
              <a:rPr lang="ru-RU" sz="3600" b="1" i="1" dirty="0" err="1" smtClean="0">
                <a:solidFill>
                  <a:schemeClr val="tx1"/>
                </a:solidFill>
              </a:rPr>
              <a:t>Бедикян</a:t>
            </a:r>
            <a:r>
              <a:rPr lang="ru-RU" sz="3600" b="1" i="1" dirty="0" smtClean="0">
                <a:solidFill>
                  <a:schemeClr val="tx1"/>
                </a:solidFill>
              </a:rPr>
              <a:t> Рафаэль, 7 «А»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23 февраля - Шаблоны презентаций - Сообщество взаимопомощи учите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476672"/>
            <a:ext cx="7056784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i="1" dirty="0" err="1" smtClean="0">
                <a:solidFill>
                  <a:schemeClr val="tx1"/>
                </a:solidFill>
              </a:rPr>
              <a:t>А.Костяев</a:t>
            </a:r>
            <a:endParaRPr lang="ru-RU" sz="6000" b="1" i="1" dirty="0" smtClean="0">
              <a:solidFill>
                <a:schemeClr val="tx1"/>
              </a:solidFill>
            </a:endParaRPr>
          </a:p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«Последняя атака»</a:t>
            </a:r>
          </a:p>
          <a:p>
            <a:pPr algn="ctr"/>
            <a:endParaRPr lang="ru-RU" sz="3600" b="1" i="1" dirty="0">
              <a:solidFill>
                <a:schemeClr val="tx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Исп.  </a:t>
            </a:r>
            <a:r>
              <a:rPr lang="ru-RU" sz="3600" b="1" i="1" dirty="0" err="1" smtClean="0">
                <a:solidFill>
                  <a:schemeClr val="tx1"/>
                </a:solidFill>
              </a:rPr>
              <a:t>Пелипенко</a:t>
            </a:r>
            <a:r>
              <a:rPr lang="ru-RU" sz="3600" b="1" i="1" dirty="0" smtClean="0">
                <a:solidFill>
                  <a:schemeClr val="tx1"/>
                </a:solidFill>
              </a:rPr>
              <a:t> Игорь, 9 «А»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23 февраля - Шаблоны презентаций - Сообщество взаимопомощи учите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476672"/>
            <a:ext cx="7056784" cy="403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i="1" dirty="0" err="1" smtClean="0">
                <a:solidFill>
                  <a:schemeClr val="tx1"/>
                </a:solidFill>
              </a:rPr>
              <a:t>Б.Водовский</a:t>
            </a:r>
            <a:endParaRPr lang="ru-RU" sz="6000" b="1" i="1" dirty="0" smtClean="0">
              <a:solidFill>
                <a:schemeClr val="tx1"/>
              </a:solidFill>
            </a:endParaRPr>
          </a:p>
          <a:p>
            <a:pPr algn="ctr"/>
            <a:r>
              <a:rPr lang="ru-RU" sz="6000" b="1" i="1" dirty="0" smtClean="0">
                <a:solidFill>
                  <a:schemeClr val="tx1"/>
                </a:solidFill>
              </a:rPr>
              <a:t>«Дуб у дороги»</a:t>
            </a:r>
          </a:p>
          <a:p>
            <a:pPr algn="ctr"/>
            <a:endParaRPr lang="ru-RU" sz="3600" b="1" i="1" dirty="0">
              <a:solidFill>
                <a:schemeClr val="tx1"/>
              </a:solidFill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</a:rPr>
              <a:t>Исп.  </a:t>
            </a:r>
            <a:r>
              <a:rPr lang="ru-RU" sz="3600" b="1" i="1" dirty="0" err="1" smtClean="0">
                <a:solidFill>
                  <a:schemeClr val="tx1"/>
                </a:solidFill>
              </a:rPr>
              <a:t>Тертерян</a:t>
            </a:r>
            <a:r>
              <a:rPr lang="ru-RU" sz="3600" b="1" i="1" dirty="0" smtClean="0">
                <a:solidFill>
                  <a:schemeClr val="tx1"/>
                </a:solidFill>
              </a:rPr>
              <a:t> </a:t>
            </a:r>
            <a:r>
              <a:rPr lang="ru-RU" sz="3600" b="1" i="1" dirty="0" err="1" smtClean="0">
                <a:solidFill>
                  <a:schemeClr val="tx1"/>
                </a:solidFill>
              </a:rPr>
              <a:t>Ашот</a:t>
            </a:r>
            <a:r>
              <a:rPr lang="ru-RU" sz="3600" b="1" i="1" dirty="0" smtClean="0">
                <a:solidFill>
                  <a:schemeClr val="tx1"/>
                </a:solidFill>
              </a:rPr>
              <a:t>, 9 «Б»</a:t>
            </a:r>
            <a:endParaRPr lang="ru-RU" sz="36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168</Words>
  <Application>Microsoft Office PowerPoint</Application>
  <PresentationFormat>Экран (4:3)</PresentationFormat>
  <Paragraphs>46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Пользователь1</dc:creator>
  <cp:lastModifiedBy>Пользователь1</cp:lastModifiedBy>
  <cp:revision>1</cp:revision>
  <dcterms:created xsi:type="dcterms:W3CDTF">2020-02-19T14:47:53Z</dcterms:created>
  <dcterms:modified xsi:type="dcterms:W3CDTF">2020-02-19T15:11:07Z</dcterms:modified>
</cp:coreProperties>
</file>