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3" r:id="rId4"/>
    <p:sldId id="259" r:id="rId5"/>
    <p:sldId id="260" r:id="rId6"/>
    <p:sldId id="263" r:id="rId7"/>
    <p:sldId id="264" r:id="rId8"/>
    <p:sldId id="267" r:id="rId9"/>
    <p:sldId id="272" r:id="rId10"/>
    <p:sldId id="269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5FF4A07-13AA-43E6-A266-5AD68CEE37B3}">
          <p14:sldIdLst>
            <p14:sldId id="256"/>
            <p14:sldId id="257"/>
            <p14:sldId id="273"/>
            <p14:sldId id="259"/>
            <p14:sldId id="260"/>
            <p14:sldId id="263"/>
            <p14:sldId id="264"/>
            <p14:sldId id="267"/>
            <p14:sldId id="272"/>
            <p14:sldId id="269"/>
          </p14:sldIdLst>
        </p14:section>
        <p14:section name="Раздел без заголовка" id="{233189F9-4281-49E2-A415-6174F565C527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49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60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89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16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453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3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0834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0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2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96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2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6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44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8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0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0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9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C9B142-D799-4882-A29A-8406BB8E79B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66879A-F41F-4314-A1D1-F5D0CBB94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004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836" y="1021161"/>
            <a:ext cx="4209457" cy="27909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755" y="294326"/>
            <a:ext cx="11335659" cy="501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18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уворова с.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енгинка.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32" y="3832964"/>
            <a:ext cx="7665928" cy="1730709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«Самбо в нашей школе»</a:t>
            </a:r>
          </a:p>
          <a:p>
            <a:pPr algn="ctr"/>
            <a:r>
              <a:rPr lang="ru-RU" sz="5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Онлайн выставка «Достижения цифрового, гуманитарного, инновационного образования и педагогического мастерства»</a:t>
            </a:r>
          </a:p>
          <a:p>
            <a:pPr algn="ctr"/>
            <a:r>
              <a:rPr lang="ru-RU" sz="5600" b="1" dirty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5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вгуст 2020</a:t>
            </a:r>
          </a:p>
          <a:p>
            <a:pPr algn="l"/>
            <a:endParaRPr lang="ru-RU" sz="5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ru-RU" sz="5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ru-RU" sz="5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3239" y="5563673"/>
            <a:ext cx="316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Работу выполнила: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Учитель физкультуры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Саакян Д.А.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50_Cent_-_50_Cent_-_Tipsy_Freesty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6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52400"/>
            <a:ext cx="9144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46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9252" y="1472296"/>
            <a:ext cx="9713495" cy="255454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txBody>
          <a:bodyPr wrap="square" rtlCol="0">
            <a:prstTxWarp prst="textArchUp">
              <a:avLst/>
            </a:prstTxWarp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ru-RU" sz="8000" b="1" spc="50" dirty="0" smtClean="0">
                <a:ln w="0">
                  <a:solidFill>
                    <a:schemeClr val="tx1">
                      <a:lumMod val="65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Спасибо за внимание!</a:t>
            </a:r>
            <a:endParaRPr lang="ru-RU" sz="8000" b="1" spc="50" dirty="0">
              <a:ln w="0">
                <a:solidFill>
                  <a:schemeClr val="tx1">
                    <a:lumMod val="65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1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263062"/>
            <a:ext cx="11745532" cy="150706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Наша школа с 2018 года Работает в качестве </a:t>
            </a:r>
            <a:r>
              <a:rPr lang="ru-RU" sz="1800" b="1" dirty="0" err="1" smtClean="0">
                <a:solidFill>
                  <a:schemeClr val="bg1"/>
                </a:solidFill>
              </a:rPr>
              <a:t>базОВОЙ</a:t>
            </a:r>
            <a:r>
              <a:rPr lang="ru-RU" sz="1800" b="1" dirty="0" smtClean="0">
                <a:solidFill>
                  <a:schemeClr val="bg1"/>
                </a:solidFill>
              </a:rPr>
              <a:t> школы по направлению «самбо»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068" y="1770129"/>
            <a:ext cx="7247541" cy="4270907"/>
          </a:xfrm>
        </p:spPr>
      </p:pic>
    </p:spTree>
    <p:extLst>
      <p:ext uri="{BB962C8B-B14F-4D97-AF65-F5344CB8AC3E}">
        <p14:creationId xmlns:p14="http://schemas.microsoft.com/office/powerpoint/2010/main" xmlns="" val="37803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75990"/>
            <a:ext cx="11065202" cy="551841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 </a:t>
            </a:r>
            <a:r>
              <a:rPr lang="ru-RU" dirty="0" smtClean="0"/>
              <a:t>данного вида спорта  состоит в том, что </a:t>
            </a:r>
            <a:r>
              <a:rPr lang="ru-RU" dirty="0"/>
              <a:t>С</a:t>
            </a:r>
            <a:r>
              <a:rPr lang="ru-RU" dirty="0" smtClean="0"/>
              <a:t>АМБО  не только вид спортивного единоборства и система противодействия противнику без применения оружия , но и система воспитания, способствующая развитию морально-волевых качеств, патриотизма и гражданственности будущего поколения.</a:t>
            </a:r>
          </a:p>
          <a:p>
            <a:r>
              <a:rPr lang="ru-RU" dirty="0" smtClean="0"/>
              <a:t>Мы сотрудничаем с: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12 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Георгиевское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 г. Туапсе</a:t>
            </a:r>
          </a:p>
          <a:p>
            <a:pPr marL="2743200" lvl="6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МБОУ СОШ № 34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Джубга</a:t>
            </a:r>
          </a:p>
          <a:p>
            <a:pPr marL="2743200" lvl="6" indent="0">
              <a:buNone/>
            </a:pP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МБОУ </a:t>
            </a:r>
            <a:r>
              <a:rPr lang="ru-RU" sz="20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 с. </a:t>
            </a:r>
            <a:r>
              <a:rPr lang="ru-RU" sz="2000" b="1" dirty="0" err="1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Небуг</a:t>
            </a:r>
            <a:endParaRPr lang="ru-RU" sz="2000" b="1" dirty="0" smtClean="0">
              <a:solidFill>
                <a:srgbClr val="14619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r>
              <a:rPr lang="ru-RU" sz="20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МБОУ </a:t>
            </a:r>
            <a:r>
              <a:rPr lang="ru-RU" sz="20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 г. Туапсе</a:t>
            </a:r>
          </a:p>
          <a:p>
            <a:pPr marL="2743200" lvl="6" indent="0">
              <a:buNone/>
            </a:pPr>
            <a:r>
              <a:rPr lang="ru-RU" sz="20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МАОУ </a:t>
            </a:r>
            <a:r>
              <a:rPr lang="ru-RU" sz="2000" b="1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2000" b="1" dirty="0" smtClean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 г. Туапсе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в рамках реализации  Всероссийского образовательного проекта «Самбо в школу»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30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450" y="0"/>
            <a:ext cx="1221845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522" y="901521"/>
            <a:ext cx="1137042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такое самбо?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Существует два вида самбо: БОЕВОЕ и СПОРТИВНОЕ.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Спортивное самбо – вид борьбы с большим арсеналом болевых приемов, а также</a:t>
            </a:r>
          </a:p>
          <a:p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росков, применяемых в стойке и в партере. Самбо распространено в Китае , Японии, </a:t>
            </a:r>
          </a:p>
          <a:p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b="1" dirty="0" smtClean="0">
                <a:solidFill>
                  <a:schemeClr val="bg1"/>
                </a:solidFill>
              </a:rPr>
              <a:t> также и на Кубе.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Становление самбо в России началось в 1920- 1930е годы, когда молодое советское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Государство остро нуждалось в социальном институте, обеспечивающем активных членов </a:t>
            </a:r>
          </a:p>
          <a:p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бщества, а также способном стать эффективным инструментом социализации огромного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количества беспризорных и безнадзорных детей и подростков.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самого начала самбо развивалось в двух направлениях: как массовый вид спорта и как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эффективное средство подготовки кадров для органов охраны правопорядка.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1412" y="4410174"/>
            <a:ext cx="196917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9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0">
        <p:wipe/>
      </p:transition>
    </mc:Choice>
    <mc:Fallback>
      <p:transition spd="slow" advClick="0" advTm="3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22" y="25461"/>
            <a:ext cx="1221744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250" y="839244"/>
            <a:ext cx="10734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Прежде чем изучить приемы самбо, нужно многому научиться: правильно падать,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устойчиво стоять на ногах, а самое главное, обладать могучей выдержкой.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 нашей школе работает спортивный клуб «Олимпиец» им. Г.В. </a:t>
            </a:r>
            <a:r>
              <a:rPr lang="ru-RU" b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Чочиашвилли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И, конечно, доминирующим видом спорта является самбо. Тренировки проводит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мастер спорта дзюдо и самбо В.Г. Чочиев. Также у нас занятия по самбо  проходят на уроках</a:t>
            </a:r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физической культуры, каждый третий час в неделю </a:t>
            </a:r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. 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 программу входят как теоретические, так и практические занятия</a:t>
            </a:r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(элементы акробатики, гимнастики, само страховки, стойка, захваты и приемы в стойке и партере.)</a:t>
            </a:r>
          </a:p>
          <a:p>
            <a:r>
              <a:rPr lang="ru-RU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Дети с удовольствием овладевают навыками страховки и самозащиты.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57" y="3792972"/>
            <a:ext cx="3961011" cy="2768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758" y="4003790"/>
            <a:ext cx="4172755" cy="23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9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0">
        <p:wipe/>
      </p:transition>
    </mc:Choice>
    <mc:Fallback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22" y="12582"/>
            <a:ext cx="1221744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193" y="643944"/>
            <a:ext cx="11165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Мы ежегодно проводим </a:t>
            </a:r>
            <a:r>
              <a:rPr lang="ru-RU" b="1" dirty="0" err="1" smtClean="0">
                <a:solidFill>
                  <a:schemeClr val="bg1"/>
                </a:solidFill>
              </a:rPr>
              <a:t>внутришкольные</a:t>
            </a:r>
            <a:r>
              <a:rPr lang="ru-RU" b="1" dirty="0" smtClean="0">
                <a:solidFill>
                  <a:schemeClr val="bg1"/>
                </a:solidFill>
              </a:rPr>
              <a:t> и муниципальные мероприятия,</a:t>
            </a:r>
          </a:p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освященные дню самбо.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16 ноября, в международный день самбо, у нас в зале проходят товарищеские встречи </a:t>
            </a:r>
          </a:p>
          <a:p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 показательные номера. Обучающиеся участвуют в различных конкурсах и номинациях: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Номинация рисунков «Самбо в моей жизни»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Конкурс «Лучшая разминка»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ОФП (общая физическая подготовка).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Участие принимают свыше 250-ти обучающихся.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2394">
            <a:off x="287629" y="3168202"/>
            <a:ext cx="3151030" cy="2363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23737">
            <a:off x="9090871" y="2679163"/>
            <a:ext cx="3174700" cy="1785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10542">
            <a:off x="3091037" y="3734824"/>
            <a:ext cx="3232597" cy="1818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175" y="3965668"/>
            <a:ext cx="3915177" cy="19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36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0">
        <p:wipe/>
      </p:transition>
    </mc:Choice>
    <mc:Fallback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5" y="643944"/>
            <a:ext cx="1097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 декабря 2019 года к нам в школу был приглашен Мастер спорта международного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класса по боевому самбо Айвазян Жора.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Была проведена пресс-конференция. В ней принимали участие более 200 обучающихся.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Дети с удовольствием задавали различные вопросы, интересовались успехами борца,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его здоровьем, травмами, какой режим у спортсменов высокого класса, его регалиями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и на сколько был тяжелым его путь к славе. Получив ответы на все свои вопросы, Жора </a:t>
            </a:r>
          </a:p>
          <a:p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аждому  оставил автограф с пожеланиями.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472" y="2962497"/>
            <a:ext cx="2284122" cy="3045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9938" y="3319510"/>
            <a:ext cx="3202546" cy="2401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2" y="2846032"/>
            <a:ext cx="2511649" cy="334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40170" y="3175715"/>
            <a:ext cx="3236889" cy="24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0000">
        <p:wipe/>
      </p:transition>
    </mc:Choice>
    <mc:Fallback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22" y="12582"/>
            <a:ext cx="1221744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348" y="940158"/>
            <a:ext cx="10734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 марта 2020 года на базе нашей школы проходил муниципальный этап соревнований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«Самбо в школе». Участие приняли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школы №№ 18, 25, 4, 8, 34.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торжественном открытии соревнований принимали участие ансамбль «</a:t>
            </a:r>
            <a:r>
              <a:rPr lang="en-US" b="1" dirty="0" err="1" smtClean="0">
                <a:solidFill>
                  <a:schemeClr val="bg1"/>
                </a:solidFill>
              </a:rPr>
              <a:t>Dhol</a:t>
            </a:r>
            <a:r>
              <a:rPr lang="en-US" b="1" dirty="0" smtClean="0">
                <a:solidFill>
                  <a:schemeClr val="bg1"/>
                </a:solidFill>
              </a:rPr>
              <a:t> Band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хореографический коллектив  «Фортуна».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Соревнования проходили в 4 этапа: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Эстафеты.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Патриотическое стихотворение, посвящённое «Дню Победы».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Разминка.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Показательные номера.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итоге 3-е место заняла СОШ № 34, 2-е место заняла школа № 8. </a:t>
            </a:r>
            <a:endParaRPr lang="ru-RU" b="1" dirty="0" smtClean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Чочиев В.Г. со своими спортсменами достойно выступили и заняли почетное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1-е место.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187">
            <a:off x="291920" y="4329937"/>
            <a:ext cx="4074103" cy="2291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093">
            <a:off x="5818895" y="4225017"/>
            <a:ext cx="3827516" cy="25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60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35000">
        <p:wipe/>
      </p:transition>
    </mc:Choice>
    <mc:Fallback>
      <p:transition spd="slow" advClick="0" advTm="3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43" y="-594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81" y="0"/>
            <a:ext cx="4503313" cy="2079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6264" y="4778449"/>
            <a:ext cx="4112653" cy="1899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0114">
            <a:off x="4084213" y="114611"/>
            <a:ext cx="3488565" cy="2827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7879" y="115852"/>
            <a:ext cx="2421038" cy="3599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95967">
            <a:off x="7546172" y="1173724"/>
            <a:ext cx="2312812" cy="3441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66" y="2456539"/>
            <a:ext cx="5628207" cy="42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16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25000">
        <p:wipe/>
      </p:transition>
    </mc:Choice>
    <mc:Fallback>
      <p:transition spd="slow" advClick="0" advTm="2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934</TotalTime>
  <Words>597</Words>
  <Application>Microsoft Office PowerPoint</Application>
  <PresentationFormat>Произвольный</PresentationFormat>
  <Paragraphs>65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МБОУ СОШ № 18 им. С.в. Суворова с. Тенгинка.</vt:lpstr>
      <vt:lpstr>Наша школа с 2018 года Работает в качестве базОВОЙ школы по направлению «самбо»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Пользователь1</cp:lastModifiedBy>
  <cp:revision>68</cp:revision>
  <dcterms:created xsi:type="dcterms:W3CDTF">2019-08-25T13:22:38Z</dcterms:created>
  <dcterms:modified xsi:type="dcterms:W3CDTF">2020-08-27T12:54:44Z</dcterms:modified>
</cp:coreProperties>
</file>