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73" r:id="rId4"/>
    <p:sldId id="259" r:id="rId5"/>
    <p:sldId id="260" r:id="rId6"/>
    <p:sldId id="263" r:id="rId7"/>
    <p:sldId id="264" r:id="rId8"/>
    <p:sldId id="267" r:id="rId9"/>
    <p:sldId id="272" r:id="rId10"/>
    <p:sldId id="269" r:id="rId11"/>
    <p:sldId id="27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65FF4A07-13AA-43E6-A266-5AD68CEE37B3}">
          <p14:sldIdLst>
            <p14:sldId id="256"/>
            <p14:sldId id="257"/>
            <p14:sldId id="273"/>
            <p14:sldId id="259"/>
            <p14:sldId id="260"/>
            <p14:sldId id="263"/>
            <p14:sldId id="264"/>
            <p14:sldId id="267"/>
            <p14:sldId id="272"/>
            <p14:sldId id="269"/>
          </p14:sldIdLst>
        </p14:section>
        <p14:section name="Раздел без заголовка" id="{233189F9-4281-49E2-A415-6174F565C527}">
          <p14:sldIdLst>
            <p14:sldId id="271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4660"/>
  </p:normalViewPr>
  <p:slideViewPr>
    <p:cSldViewPr snapToGrid="0">
      <p:cViewPr varScale="1">
        <p:scale>
          <a:sx n="81" d="100"/>
          <a:sy n="81" d="100"/>
        </p:scale>
        <p:origin x="-494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9601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2894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3169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24533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734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108349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02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0257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964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6260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3762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3696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1449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7865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807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6031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6942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4C9B142-D799-4882-A29A-8406BB8E79B2}" type="datetimeFigureOut">
              <a:rPr lang="ru-RU" smtClean="0"/>
              <a:pPr/>
              <a:t>27.08.2020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866879A-F41F-4314-A1D1-F5D0CBB948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30041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media1.mp3"/><Relationship Id="rId6" Type="http://schemas.openxmlformats.org/officeDocument/2006/relationships/image" Target="../media/image3.png"/><Relationship Id="rId5" Type="http://schemas.microsoft.com/office/2007/relationships/media" Target="../media/media1.mp3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1836" y="1021161"/>
            <a:ext cx="4209457" cy="279090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13755" y="294326"/>
            <a:ext cx="11335659" cy="50130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18 </a:t>
            </a:r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С.в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уворова с. </a:t>
            </a:r>
            <a:r>
              <a:rPr lang="ru-RU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енгинка.</a:t>
            </a:r>
            <a:endParaRPr lang="ru-RU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332" y="3832964"/>
            <a:ext cx="7665928" cy="1730709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74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«Самбо в нашей школе»</a:t>
            </a:r>
          </a:p>
          <a:p>
            <a:pPr algn="ctr"/>
            <a:r>
              <a:rPr lang="ru-RU" sz="5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Онлайн выставка «Достижения цифрового, гуманитарного, инновационного образования и педагогического мастерства»</a:t>
            </a:r>
          </a:p>
          <a:p>
            <a:pPr algn="ctr"/>
            <a:r>
              <a:rPr lang="ru-RU" sz="5600" b="1" dirty="0">
                <a:solidFill>
                  <a:schemeClr val="bg1"/>
                </a:solidFill>
                <a:latin typeface="Arial Black" panose="020B0A04020102020204" pitchFamily="34" charset="0"/>
              </a:rPr>
              <a:t>а</a:t>
            </a:r>
            <a:r>
              <a:rPr lang="ru-RU" sz="5600" b="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вгуст 2020</a:t>
            </a:r>
          </a:p>
          <a:p>
            <a:pPr algn="l"/>
            <a:endParaRPr lang="ru-RU" sz="56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/>
            <a:endParaRPr lang="ru-RU" sz="56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/>
            <a:endParaRPr lang="ru-RU" sz="5600" b="1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l"/>
            <a:endParaRPr lang="ru-RU" b="1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693239" y="5563673"/>
            <a:ext cx="31614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Работу выполнила: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Учитель физкультуры </a:t>
            </a:r>
          </a:p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Саакян Д.А.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50_Cent_-_50_Cent_-_Tipsy_Freestyl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061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5000">
        <p:wipe/>
      </p:transition>
    </mc:Choice>
    <mc:Fallback>
      <p:transition spd="slow" advClick="0" advTm="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801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76400" y="152400"/>
            <a:ext cx="9144000" cy="68580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0" y="30480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60467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39252" y="1472296"/>
            <a:ext cx="9713495" cy="2554545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RelaxedModerately"/>
            <a:lightRig rig="flood" dir="t">
              <a:rot lat="0" lon="0" rev="13800000"/>
            </a:lightRig>
          </a:scene3d>
          <a:sp3d extrusionH="107950" prstMaterial="plastic">
            <a:bevelT w="82550" h="63500"/>
            <a:bevelB/>
          </a:sp3d>
        </p:spPr>
        <p:txBody>
          <a:bodyPr wrap="square" rtlCol="0">
            <a:prstTxWarp prst="textArchUp">
              <a:avLst/>
            </a:prstTxWarp>
            <a:spAutoFit/>
            <a:sp3d extrusionH="57150">
              <a:bevelT w="57150" h="38100" prst="artDeco"/>
            </a:sp3d>
          </a:bodyPr>
          <a:lstStyle/>
          <a:p>
            <a:pPr algn="ctr"/>
            <a:r>
              <a:rPr lang="ru-RU" sz="8000" b="1" spc="50" dirty="0" smtClean="0">
                <a:ln w="0">
                  <a:solidFill>
                    <a:schemeClr val="tx1">
                      <a:lumMod val="65000"/>
                    </a:schemeClr>
                  </a:solidFill>
                </a:ln>
                <a:solidFill>
                  <a:schemeClr val="bg1">
                    <a:lumMod val="75000"/>
                    <a:lumOff val="25000"/>
                  </a:schemeClr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  <a:reflection blurRad="6350" stA="55000" endA="50" endPos="85000" dist="60007" dir="5400000" sy="-100000" algn="bl" rotWithShape="0"/>
                </a:effectLst>
              </a:rPr>
              <a:t>Спасибо за внимание!</a:t>
            </a:r>
            <a:endParaRPr lang="ru-RU" sz="8000" b="1" spc="50" dirty="0">
              <a:ln w="0">
                <a:solidFill>
                  <a:schemeClr val="tx1">
                    <a:lumMod val="65000"/>
                  </a:schemeClr>
                </a:solidFill>
              </a:ln>
              <a:solidFill>
                <a:schemeClr val="bg1">
                  <a:lumMod val="75000"/>
                  <a:lumOff val="25000"/>
                </a:schemeClr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  <a:reflection blurRad="6350" stA="55000" endA="50" endPos="85000" dist="6000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7116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820" y="263062"/>
            <a:ext cx="11745532" cy="1507067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chemeClr val="bg1"/>
                </a:solidFill>
              </a:rPr>
              <a:t>Наша школа с 2018 года Работает в качестве </a:t>
            </a:r>
            <a:r>
              <a:rPr lang="ru-RU" sz="1800" b="1" dirty="0" err="1" smtClean="0">
                <a:solidFill>
                  <a:schemeClr val="bg1"/>
                </a:solidFill>
              </a:rPr>
              <a:t>базОВОЙ</a:t>
            </a:r>
            <a:r>
              <a:rPr lang="ru-RU" sz="1800" b="1" dirty="0" smtClean="0">
                <a:solidFill>
                  <a:schemeClr val="bg1"/>
                </a:solidFill>
              </a:rPr>
              <a:t> школы по направлению «самбо»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7068" y="1770129"/>
            <a:ext cx="7247541" cy="4270907"/>
          </a:xfrm>
        </p:spPr>
      </p:pic>
    </p:spTree>
    <p:extLst>
      <p:ext uri="{BB962C8B-B14F-4D97-AF65-F5344CB8AC3E}">
        <p14:creationId xmlns:p14="http://schemas.microsoft.com/office/powerpoint/2010/main" xmlns="" val="3780350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6000">
        <p:wipe/>
      </p:transition>
    </mc:Choice>
    <mc:Fallback>
      <p:transition spd="slow" advClick="0" advTm="6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475990"/>
            <a:ext cx="11065202" cy="5518410"/>
          </a:xfrm>
        </p:spPr>
        <p:txBody>
          <a:bodyPr>
            <a:normAutofit/>
          </a:bodyPr>
          <a:lstStyle/>
          <a:p>
            <a:r>
              <a:rPr lang="ru-RU" b="1" dirty="0" smtClean="0"/>
              <a:t>Актуальность </a:t>
            </a:r>
            <a:r>
              <a:rPr lang="ru-RU" dirty="0" smtClean="0"/>
              <a:t>данного вида спорта  состоит в том, что </a:t>
            </a:r>
            <a:r>
              <a:rPr lang="ru-RU" dirty="0"/>
              <a:t>С</a:t>
            </a:r>
            <a:r>
              <a:rPr lang="ru-RU" dirty="0" smtClean="0"/>
              <a:t>АМБО  не только вид спортивного единоборства и система противодействия противнику без применения оружия , но и система воспитания, способствующая развитию морально-волевых качеств, патриотизма и гражданственности будущего поколения.</a:t>
            </a:r>
          </a:p>
          <a:p>
            <a:r>
              <a:rPr lang="ru-RU" dirty="0" smtClean="0"/>
              <a:t>Мы сотрудничаем с:   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12 с.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Георгиевское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6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 г. Туапсе</a:t>
            </a:r>
          </a:p>
          <a:p>
            <a:pPr marL="2743200" lvl="6" indent="0">
              <a:buNone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МБОУ СОШ № 34 </a:t>
            </a:r>
            <a:r>
              <a:rPr lang="ru-RU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Джубга</a:t>
            </a:r>
          </a:p>
          <a:p>
            <a:pPr marL="2743200" lvl="6" indent="0">
              <a:buNone/>
            </a:pPr>
            <a:r>
              <a:rPr lang="ru-RU" sz="2000" b="1" dirty="0" smtClean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МБОУ </a:t>
            </a:r>
            <a:r>
              <a:rPr lang="ru-RU" sz="2000" b="1" dirty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r>
              <a:rPr lang="ru-RU" sz="2000" b="1" dirty="0" smtClean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25 с. </a:t>
            </a:r>
            <a:r>
              <a:rPr lang="ru-RU" sz="2000" b="1" dirty="0" err="1" smtClean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Небуг</a:t>
            </a:r>
            <a:endParaRPr lang="ru-RU" sz="2000" b="1" dirty="0" smtClean="0">
              <a:solidFill>
                <a:srgbClr val="146194">
                  <a:lumMod val="7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0" lvl="6" indent="0">
              <a:buNone/>
            </a:pPr>
            <a:r>
              <a:rPr lang="ru-RU" sz="2000" b="1" dirty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МБОУ </a:t>
            </a:r>
            <a:r>
              <a:rPr lang="ru-RU" sz="2000" b="1" dirty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r>
              <a:rPr lang="ru-RU" sz="2000" b="1" dirty="0" smtClean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8 г. Туапсе</a:t>
            </a:r>
          </a:p>
          <a:p>
            <a:pPr marL="2743200" lvl="6" indent="0">
              <a:buNone/>
            </a:pPr>
            <a:r>
              <a:rPr lang="ru-RU" sz="2000" b="1" dirty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МАОУ </a:t>
            </a:r>
            <a:r>
              <a:rPr lang="ru-RU" sz="2000" b="1" dirty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 </a:t>
            </a:r>
            <a:r>
              <a:rPr lang="ru-RU" sz="2000" b="1" dirty="0" smtClean="0">
                <a:solidFill>
                  <a:srgbClr val="146194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 г. Туапсе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/>
              <a:t>в рамках реализации  Всероссийского образовательного проекта «Самбо в школу»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92304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6450" y="0"/>
            <a:ext cx="12218450" cy="685799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8522" y="901521"/>
            <a:ext cx="11370420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Что такое самбо?</a:t>
            </a:r>
          </a:p>
          <a:p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Существует два вида самбо: БОЕВОЕ и СПОРТИВНОЕ.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Спортивное самбо – вид борьбы с большим арсеналом болевых приемов, а также</a:t>
            </a:r>
          </a:p>
          <a:p>
            <a:r>
              <a:rPr lang="ru-RU" b="1" dirty="0">
                <a:solidFill>
                  <a:schemeClr val="bg1"/>
                </a:solidFill>
              </a:rPr>
              <a:t>б</a:t>
            </a:r>
            <a:r>
              <a:rPr lang="ru-RU" b="1" dirty="0" smtClean="0">
                <a:solidFill>
                  <a:schemeClr val="bg1"/>
                </a:solidFill>
              </a:rPr>
              <a:t>росков, применяемых в стойке и в партере. Самбо распространено в Китае , Японии, </a:t>
            </a:r>
          </a:p>
          <a:p>
            <a:r>
              <a:rPr lang="ru-RU" b="1" dirty="0">
                <a:solidFill>
                  <a:schemeClr val="bg1"/>
                </a:solidFill>
              </a:rPr>
              <a:t>а</a:t>
            </a:r>
            <a:r>
              <a:rPr lang="ru-RU" b="1" dirty="0" smtClean="0">
                <a:solidFill>
                  <a:schemeClr val="bg1"/>
                </a:solidFill>
              </a:rPr>
              <a:t> также и на Кубе.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Становление самбо в России началось в 1920- 1930е годы, когда молодое советское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Государство остро нуждалось в социальном институте, обеспечивающем активных членов </a:t>
            </a:r>
          </a:p>
          <a:p>
            <a:r>
              <a:rPr lang="ru-RU" b="1" dirty="0">
                <a:solidFill>
                  <a:schemeClr val="bg1"/>
                </a:solidFill>
              </a:rPr>
              <a:t>о</a:t>
            </a:r>
            <a:r>
              <a:rPr lang="ru-RU" b="1" dirty="0" smtClean="0">
                <a:solidFill>
                  <a:schemeClr val="bg1"/>
                </a:solidFill>
              </a:rPr>
              <a:t>бщества, а также способном стать эффективным инструментом социализации огромного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количества беспризорных и безнадзорных детей и подростков.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 самого начала самбо развивалось в двух направлениях: как массовый вид спорта и как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эффективное средство подготовки кадров для органов охраны правопорядка.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1412" y="4410174"/>
            <a:ext cx="1969179" cy="1518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37933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0">
        <p:wipe/>
      </p:transition>
    </mc:Choice>
    <mc:Fallback>
      <p:transition spd="slow" advClick="0" advTm="30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22" y="25461"/>
            <a:ext cx="12217443" cy="6858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01250" y="839244"/>
            <a:ext cx="107348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Прежде чем изучить приемы самбо, нужно многому научиться: правильно падать,</a:t>
            </a:r>
          </a:p>
          <a:p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 устойчиво стоять на ногах, а самое главное, обладать могучей выдержкой.</a:t>
            </a:r>
          </a:p>
          <a:p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В нашей школе работает спортивный клуб «Олимпиец» им. Г.В. </a:t>
            </a:r>
            <a:r>
              <a:rPr lang="ru-RU" b="1" dirty="0" err="1" smtClean="0">
                <a:solidFill>
                  <a:schemeClr val="bg1"/>
                </a:solidFill>
                <a:cs typeface="Aharoni" panose="02010803020104030203" pitchFamily="2" charset="-79"/>
              </a:rPr>
              <a:t>Чочиашвилли</a:t>
            </a:r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. </a:t>
            </a:r>
          </a:p>
          <a:p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И, конечно, доминирующим видом спорта является самбо. Тренировки проводит</a:t>
            </a:r>
          </a:p>
          <a:p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 мастер спорта дзюдо и самбо В.Г. Чочиев. Также у нас занятия по самбо  проходят на уроках</a:t>
            </a:r>
            <a:r>
              <a:rPr lang="ru-RU" b="1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физической культуры, каждый третий час в неделю </a:t>
            </a:r>
            <a:r>
              <a:rPr lang="ru-RU" b="1" dirty="0" smtClean="0">
                <a:solidFill>
                  <a:srgbClr val="FF0000"/>
                </a:solidFill>
                <a:cs typeface="Aharoni" panose="02010803020104030203" pitchFamily="2" charset="-79"/>
              </a:rPr>
              <a:t>. </a:t>
            </a:r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В программу входят как теоретические, так и практические занятия</a:t>
            </a:r>
            <a:r>
              <a:rPr lang="ru-RU" b="1" dirty="0">
                <a:solidFill>
                  <a:schemeClr val="bg1"/>
                </a:solidFill>
                <a:cs typeface="Aharoni" panose="02010803020104030203" pitchFamily="2" charset="-79"/>
              </a:rPr>
              <a:t> </a:t>
            </a:r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(элементы акробатики, гимнастики, само страховки, стойка, захваты и приемы в стойке и партере.)</a:t>
            </a:r>
          </a:p>
          <a:p>
            <a:r>
              <a:rPr lang="ru-RU" b="1" dirty="0" smtClean="0">
                <a:solidFill>
                  <a:schemeClr val="bg1"/>
                </a:solidFill>
                <a:cs typeface="Aharoni" panose="02010803020104030203" pitchFamily="2" charset="-79"/>
              </a:rPr>
              <a:t> Дети с удовольствием овладевают навыками страховки и самозащиты.</a:t>
            </a:r>
            <a:endParaRPr lang="ru-RU" b="1" dirty="0">
              <a:solidFill>
                <a:schemeClr val="bg1"/>
              </a:solidFill>
              <a:cs typeface="Aharoni" panose="02010803020104030203" pitchFamily="2" charset="-79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957" y="3792972"/>
            <a:ext cx="3961011" cy="27688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97758" y="4003790"/>
            <a:ext cx="4172755" cy="234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31955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0">
        <p:wipe/>
      </p:transition>
    </mc:Choice>
    <mc:Fallback>
      <p:transition spd="slow" advClick="0" advTm="3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22" y="12582"/>
            <a:ext cx="12217443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14193" y="643944"/>
            <a:ext cx="111658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Мы ежегодно проводим </a:t>
            </a:r>
            <a:r>
              <a:rPr lang="ru-RU" b="1" dirty="0" err="1" smtClean="0">
                <a:solidFill>
                  <a:schemeClr val="bg1"/>
                </a:solidFill>
              </a:rPr>
              <a:t>внутришкольные</a:t>
            </a:r>
            <a:r>
              <a:rPr lang="ru-RU" b="1" dirty="0" smtClean="0">
                <a:solidFill>
                  <a:schemeClr val="bg1"/>
                </a:solidFill>
              </a:rPr>
              <a:t> и муниципальные мероприятия,</a:t>
            </a:r>
          </a:p>
          <a:p>
            <a:r>
              <a:rPr lang="ru-RU" b="1" dirty="0">
                <a:solidFill>
                  <a:schemeClr val="bg1"/>
                </a:solidFill>
              </a:rPr>
              <a:t>п</a:t>
            </a:r>
            <a:r>
              <a:rPr lang="ru-RU" b="1" dirty="0" smtClean="0">
                <a:solidFill>
                  <a:schemeClr val="bg1"/>
                </a:solidFill>
              </a:rPr>
              <a:t>освященные дню самбо.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16 ноября, в международный день самбо, у нас в зале проходят товарищеские встречи </a:t>
            </a:r>
          </a:p>
          <a:p>
            <a:r>
              <a:rPr lang="ru-RU" b="1" dirty="0">
                <a:solidFill>
                  <a:schemeClr val="bg1"/>
                </a:solidFill>
              </a:rPr>
              <a:t>и</a:t>
            </a:r>
            <a:r>
              <a:rPr lang="ru-RU" b="1" dirty="0" smtClean="0">
                <a:solidFill>
                  <a:schemeClr val="bg1"/>
                </a:solidFill>
              </a:rPr>
              <a:t> показательные номера. Обучающиеся участвуют в различных конкурсах и номинациях: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Номинация рисунков «Самбо в моей жизни» 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Конкурс «Лучшая разминка»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ОФП (общая физическая подготовка).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Участие принимают свыше 250-ти обучающихся. 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202394">
            <a:off x="287629" y="3168202"/>
            <a:ext cx="3151030" cy="23632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423737">
            <a:off x="9090871" y="2679163"/>
            <a:ext cx="3174700" cy="178576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710542">
            <a:off x="3091037" y="3734824"/>
            <a:ext cx="3232597" cy="181833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50175" y="3965668"/>
            <a:ext cx="3915177" cy="1930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0368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0">
        <p:wipe/>
      </p:transition>
    </mc:Choice>
    <mc:Fallback>
      <p:transition spd="slow" advClick="0" advTm="3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22" y="-297"/>
            <a:ext cx="12217443" cy="685859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9245" y="643944"/>
            <a:ext cx="109727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20 декабря 2019 года к нам в школу был приглашен Мастер спорта международного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класса по боевому самбо Айвазян Жора.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Была проведена пресс-конференция. В ней принимали участие более 200 обучающихся.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Дети с удовольствием задавали различные вопросы, интересовались успехами борца,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его здоровьем, травмами, какой режим у спортсменов высокого класса, его регалиями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и на сколько был тяжелым его путь к славе. Получив ответы на все свои вопросы, Жора </a:t>
            </a:r>
          </a:p>
          <a:p>
            <a:r>
              <a:rPr lang="ru-RU" b="1" dirty="0">
                <a:solidFill>
                  <a:schemeClr val="bg1"/>
                </a:solidFill>
              </a:rPr>
              <a:t>к</a:t>
            </a:r>
            <a:r>
              <a:rPr lang="ru-RU" b="1" dirty="0" smtClean="0">
                <a:solidFill>
                  <a:schemeClr val="bg1"/>
                </a:solidFill>
              </a:rPr>
              <a:t>аждому  оставил автограф с пожеланиями.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67472" y="2962497"/>
            <a:ext cx="2284122" cy="30454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9938" y="3319510"/>
            <a:ext cx="3202546" cy="24019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5642" y="2846032"/>
            <a:ext cx="2511649" cy="33488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2640170" y="3175715"/>
            <a:ext cx="3236889" cy="2427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1653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0000">
        <p:wipe/>
      </p:transition>
    </mc:Choice>
    <mc:Fallback>
      <p:transition spd="slow" advClick="0" advTm="30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2722" y="12582"/>
            <a:ext cx="12217443" cy="68585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89348" y="940158"/>
            <a:ext cx="107348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7 марта 2020 года на базе нашей школы проходил муниципальный этап соревнований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«Самбо в школе». Участие приняли 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школы №№ 18, 25, 4, 8, 34.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торжественном открытии соревнований принимали участие ансамбль «</a:t>
            </a:r>
            <a:r>
              <a:rPr lang="en-US" b="1" dirty="0" err="1" smtClean="0">
                <a:solidFill>
                  <a:schemeClr val="bg1"/>
                </a:solidFill>
              </a:rPr>
              <a:t>Dhol</a:t>
            </a:r>
            <a:r>
              <a:rPr lang="en-US" b="1" dirty="0" smtClean="0">
                <a:solidFill>
                  <a:schemeClr val="bg1"/>
                </a:solidFill>
              </a:rPr>
              <a:t> Band</a:t>
            </a:r>
            <a:r>
              <a:rPr lang="ru-RU" b="1" dirty="0" smtClean="0">
                <a:solidFill>
                  <a:schemeClr val="bg1"/>
                </a:solidFill>
              </a:rPr>
              <a:t>»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и хореографический коллектив  «Фортуна».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Соревнования проходили в 4 этапа: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Эстафеты.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Патриотическое стихотворение, посвящённое «Дню Победы». 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Разминка.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Показательные номера.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итоге 3-е место заняла СОШ № 34, 2-е место заняла школа № 8. </a:t>
            </a:r>
            <a:endParaRPr lang="ru-RU" b="1" dirty="0" smtClean="0">
              <a:solidFill>
                <a:schemeClr val="accent6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Чочиев В.Г. со своими спортсменами достойно выступили и заняли почетное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1-е место.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2187">
            <a:off x="291920" y="4329937"/>
            <a:ext cx="4074103" cy="22916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58093">
            <a:off x="5818895" y="4225017"/>
            <a:ext cx="3827516" cy="250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48602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35000">
        <p:wipe/>
      </p:transition>
    </mc:Choice>
    <mc:Fallback>
      <p:transition spd="slow" advClick="0" advTm="35000">
        <p:wip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5443" y="-594"/>
            <a:ext cx="12217443" cy="685859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081" y="0"/>
            <a:ext cx="4503313" cy="207965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6264" y="4778449"/>
            <a:ext cx="4112653" cy="18992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870114">
            <a:off x="4084213" y="114611"/>
            <a:ext cx="3488565" cy="28272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37879" y="115852"/>
            <a:ext cx="2421038" cy="35997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295967">
            <a:off x="7546172" y="1173724"/>
            <a:ext cx="2312812" cy="34417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366" y="2456539"/>
            <a:ext cx="5628207" cy="4221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65162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 advClick="0" advTm="25000">
        <p:wipe/>
      </p:transition>
    </mc:Choice>
    <mc:Fallback>
      <p:transition spd="slow" advClick="0" advTm="25000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934</TotalTime>
  <Words>597</Words>
  <Application>Microsoft Office PowerPoint</Application>
  <PresentationFormat>Произвольный</PresentationFormat>
  <Paragraphs>65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Сектор</vt:lpstr>
      <vt:lpstr>МБОУ СОШ № 18 им. С.в. Суворова с. Тенгинка.</vt:lpstr>
      <vt:lpstr>Наша школа с 2018 года Работает в качестве базОВОЙ школы по направлению «самбо»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</dc:creator>
  <cp:lastModifiedBy>Пользователь1</cp:lastModifiedBy>
  <cp:revision>68</cp:revision>
  <dcterms:created xsi:type="dcterms:W3CDTF">2019-08-25T13:22:38Z</dcterms:created>
  <dcterms:modified xsi:type="dcterms:W3CDTF">2020-08-27T12:54:44Z</dcterms:modified>
</cp:coreProperties>
</file>