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8" r:id="rId2"/>
    <p:sldId id="256" r:id="rId3"/>
    <p:sldId id="257" r:id="rId4"/>
    <p:sldId id="269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6EC1DCF-4592-4F9F-B4F1-06C405867EAE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037E6C4-ADEC-444B-8C10-7C32F0ABC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С-началом-нового-учебного-года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57686" y="285728"/>
            <a:ext cx="8382058" cy="6286544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Диаграмма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785794"/>
            <a:ext cx="7786742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Диаграмма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14393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Диаграмма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71480"/>
            <a:ext cx="8072494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разница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Русский язык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65,3 балла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69,3 балла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+4</a:t>
                      </a:r>
                      <a:r>
                        <a:rPr lang="ru-RU" baseline="0" dirty="0" smtClean="0"/>
                        <a:t> балла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Математика 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46,5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- 2.5 балла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36,6 балла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44,6</a:t>
                      </a:r>
                      <a:r>
                        <a:rPr lang="ru-RU" baseline="0" dirty="0" smtClean="0"/>
                        <a:t> балла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+8 баллов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География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История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52,3 балла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58,5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+6,2 балла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Обществознание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50,8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58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+7,2 балла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Химия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73 балла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52 балла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-21 балл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Биология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48,6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-18,4 балла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Информатика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-4 балла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286000" y="1643050"/>
            <a:ext cx="6172200" cy="337551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Педагогический Совет №1  МБОУ СОШ №18 </a:t>
            </a:r>
            <a:r>
              <a:rPr lang="ru-RU" sz="3600" dirty="0" err="1" smtClean="0">
                <a:solidFill>
                  <a:schemeClr val="tx1"/>
                </a:solidFill>
                <a:latin typeface="Monotype Corsiva" pitchFamily="66" charset="0"/>
              </a:rPr>
              <a:t>им.С.В.Суворова</a:t>
            </a:r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Monotype Corsiva" pitchFamily="66" charset="0"/>
              </a:rPr>
              <a:t>с.Тенгинка</a:t>
            </a:r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 </a:t>
            </a:r>
            <a:endParaRPr lang="ru-RU" sz="3600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3500" dirty="0" smtClean="0">
                <a:solidFill>
                  <a:schemeClr val="tx1"/>
                </a:solidFill>
                <a:latin typeface="Monotype Corsiva" pitchFamily="66" charset="0"/>
              </a:rPr>
              <a:t>31 августа 2020 года</a:t>
            </a:r>
            <a:endParaRPr lang="ru-RU" sz="3500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повестка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1.Результаты ГИА-2020,ЕГЭ</a:t>
            </a:r>
          </a:p>
          <a:p>
            <a:r>
              <a:rPr lang="ru-RU" dirty="0"/>
              <a:t>2</a:t>
            </a:r>
            <a:r>
              <a:rPr lang="ru-RU" dirty="0" smtClean="0"/>
              <a:t>.Внеурочная </a:t>
            </a:r>
            <a:r>
              <a:rPr lang="ru-RU" dirty="0" smtClean="0"/>
              <a:t>деятельность.</a:t>
            </a:r>
          </a:p>
          <a:p>
            <a:r>
              <a:rPr lang="ru-RU" dirty="0"/>
              <a:t>3</a:t>
            </a:r>
            <a:r>
              <a:rPr lang="ru-RU" dirty="0" smtClean="0"/>
              <a:t>.Утверждение </a:t>
            </a:r>
            <a:r>
              <a:rPr lang="ru-RU" dirty="0" smtClean="0"/>
              <a:t>-КУГ.</a:t>
            </a:r>
          </a:p>
          <a:p>
            <a:r>
              <a:rPr lang="ru-RU" dirty="0"/>
              <a:t> </a:t>
            </a:r>
            <a:r>
              <a:rPr lang="ru-RU" dirty="0" smtClean="0"/>
              <a:t>  -Рабочие программы и КТП</a:t>
            </a:r>
          </a:p>
          <a:p>
            <a:r>
              <a:rPr lang="ru-RU" dirty="0" smtClean="0"/>
              <a:t>   -Положение по питанию, классному руководству.</a:t>
            </a:r>
          </a:p>
          <a:p>
            <a:r>
              <a:rPr lang="ru-RU" dirty="0" smtClean="0"/>
              <a:t>4.Разное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Результаты ГИА</a:t>
            </a:r>
          </a:p>
          <a:p>
            <a:pPr algn="ctr">
              <a:buNone/>
            </a:pPr>
            <a:r>
              <a:rPr lang="ru-RU" sz="4400" dirty="0" smtClean="0"/>
              <a:t> 2020</a:t>
            </a:r>
            <a:endParaRPr lang="ru-RU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1026" name="Диаграмма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66"/>
            <a:ext cx="7929618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Диаграмма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8429684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Диаграмма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642918"/>
            <a:ext cx="814393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Диаграмма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71480"/>
            <a:ext cx="8001056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Диаграмма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8072494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721</TotalTime>
  <Words>122</Words>
  <Application>Microsoft Office PowerPoint</Application>
  <PresentationFormat>Экран (4:3)</PresentationFormat>
  <Paragraphs>54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Century Schoolbook</vt:lpstr>
      <vt:lpstr>Monotype Corsiva</vt:lpstr>
      <vt:lpstr>Wingdings</vt:lpstr>
      <vt:lpstr>Wingdings 2</vt:lpstr>
      <vt:lpstr>Эркер</vt:lpstr>
      <vt:lpstr>Презентация PowerPoint</vt:lpstr>
      <vt:lpstr>Педагогический Совет №1  МБОУ СОШ №18 им.С.В.Суворова с.Тенгинка </vt:lpstr>
      <vt:lpstr>повестка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Решение: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Повестка</dc:title>
  <dc:creator>Школа УВР</dc:creator>
  <cp:lastModifiedBy>Пользователь Windows</cp:lastModifiedBy>
  <cp:revision>5</cp:revision>
  <dcterms:created xsi:type="dcterms:W3CDTF">2020-08-30T09:55:30Z</dcterms:created>
  <dcterms:modified xsi:type="dcterms:W3CDTF">2020-08-31T08:40:08Z</dcterms:modified>
</cp:coreProperties>
</file>