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6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 Windows" initials="ПW" lastIdx="1" clrIdx="0">
    <p:extLst>
      <p:ext uri="{19B8F6BF-5375-455C-9EA6-DF929625EA0E}">
        <p15:presenceInfo xmlns:p15="http://schemas.microsoft.com/office/powerpoint/2012/main" userId="Пользователь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25T11:45:17.925" idx="1">
    <p:pos x="5952" y="104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042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028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645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0459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408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202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38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414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54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62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97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983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474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916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611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57669-1401-4DB7-A1FA-96F4EE5755BC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66E26C-1646-4A4C-A8E3-8C3B66DEBA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11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9704" y="0"/>
            <a:ext cx="6848880" cy="60960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МБОУ СОШ им. С.В. Суворова № 18 с. </a:t>
            </a:r>
            <a:r>
              <a:rPr lang="ru-RU" sz="20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Тенгинка</a:t>
            </a:r>
            <a:endParaRPr lang="ru-RU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4107605" y="5603630"/>
            <a:ext cx="5217818" cy="411075"/>
          </a:xfrm>
        </p:spPr>
        <p:txBody>
          <a:bodyPr/>
          <a:lstStyle/>
          <a:p>
            <a:r>
              <a:rPr lang="ru-RU" dirty="0" smtClean="0"/>
              <a:t>Выполнила: учитель-логопед Скиба Ю.В.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47"/>
          <a:stretch/>
        </p:blipFill>
        <p:spPr>
          <a:xfrm>
            <a:off x="700181" y="738554"/>
            <a:ext cx="8625242" cy="4686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4735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54" y="96715"/>
            <a:ext cx="8862646" cy="66469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263004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810" y="280695"/>
            <a:ext cx="8472755" cy="63545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835342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24" y="199887"/>
            <a:ext cx="8877484" cy="66581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91057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38" y="115224"/>
            <a:ext cx="8746464" cy="65598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70029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98" y="147919"/>
            <a:ext cx="8759204" cy="6569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49598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75" y="139265"/>
            <a:ext cx="8829033" cy="6621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06468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02" y="90068"/>
            <a:ext cx="8761300" cy="65709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28517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88" y="114301"/>
            <a:ext cx="8772514" cy="6579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5119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18</Words>
  <Application>Microsoft Office PowerPoint</Application>
  <PresentationFormat>Широкоэкранный</PresentationFormat>
  <Paragraphs>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 Unicode MS</vt:lpstr>
      <vt:lpstr>Arial</vt:lpstr>
      <vt:lpstr>Trebuchet MS</vt:lpstr>
      <vt:lpstr>Wingdings 3</vt:lpstr>
      <vt:lpstr>Грань</vt:lpstr>
      <vt:lpstr>МБОУ СОШ им. С.В. Суворова № 18 с. Тенгинка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</cp:revision>
  <dcterms:created xsi:type="dcterms:W3CDTF">2022-10-25T08:41:41Z</dcterms:created>
  <dcterms:modified xsi:type="dcterms:W3CDTF">2022-10-25T08:58:45Z</dcterms:modified>
</cp:coreProperties>
</file>