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9" r:id="rId1"/>
  </p:sldMasterIdLst>
  <p:sldIdLst>
    <p:sldId id="259" r:id="rId2"/>
    <p:sldId id="276" r:id="rId3"/>
    <p:sldId id="268" r:id="rId4"/>
    <p:sldId id="269" r:id="rId5"/>
    <p:sldId id="265" r:id="rId6"/>
    <p:sldId id="272" r:id="rId7"/>
    <p:sldId id="266" r:id="rId8"/>
    <p:sldId id="270" r:id="rId9"/>
    <p:sldId id="271" r:id="rId10"/>
    <p:sldId id="273" r:id="rId11"/>
    <p:sldId id="27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1" autoAdjust="0"/>
    <p:restoredTop sz="95441" autoAdjust="0"/>
  </p:normalViewPr>
  <p:slideViewPr>
    <p:cSldViewPr snapToGrid="0">
      <p:cViewPr varScale="1">
        <p:scale>
          <a:sx n="73" d="100"/>
          <a:sy n="73" d="100"/>
        </p:scale>
        <p:origin x="-6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0012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01568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04625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3807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8853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87611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0309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57801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89849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885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7124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4473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76FE5-CA19-4E37-AD91-8816B1185E8B}" type="datetimeFigureOut">
              <a:rPr lang="ru-RU" smtClean="0"/>
              <a:pPr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B9CDEA2-5779-4CBB-A72D-D791EDC7D73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3240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9986" y="1176452"/>
            <a:ext cx="6808360" cy="5681548"/>
          </a:xfrm>
        </p:spPr>
        <p:txBody>
          <a:bodyPr anchor="t"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Проект выполнил:</a:t>
            </a:r>
            <a:br>
              <a:rPr lang="ru-RU" sz="1600" dirty="0" smtClean="0"/>
            </a:br>
            <a:r>
              <a:rPr lang="ru-RU" sz="1600" dirty="0" smtClean="0"/>
              <a:t>Товмасян Даниэль</a:t>
            </a:r>
            <a:r>
              <a:rPr lang="en-US" sz="1600" dirty="0" smtClean="0"/>
              <a:t>,</a:t>
            </a:r>
            <a:r>
              <a:rPr lang="ru-RU" sz="1600" dirty="0" smtClean="0"/>
              <a:t>ученик 9 класса</a:t>
            </a:r>
            <a:br>
              <a:rPr lang="ru-RU" sz="1600" dirty="0" smtClean="0"/>
            </a:br>
            <a:r>
              <a:rPr lang="ru-RU" sz="1600" dirty="0" smtClean="0"/>
              <a:t>МБОУСОШ №18 имени Героя Советского Союза </a:t>
            </a:r>
            <a:r>
              <a:rPr lang="ru-RU" sz="1600" dirty="0" err="1" smtClean="0"/>
              <a:t>С.В.Суворова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Руководители проекта : </a:t>
            </a:r>
            <a:r>
              <a:rPr lang="ru-RU" sz="1600" dirty="0" err="1" smtClean="0"/>
              <a:t>Калустян</a:t>
            </a:r>
            <a:r>
              <a:rPr lang="ru-RU" sz="1600" dirty="0" smtClean="0"/>
              <a:t> Мария Валерьевна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>Проект</a:t>
            </a:r>
            <a:br>
              <a:rPr lang="ru-RU" sz="1600" dirty="0"/>
            </a:b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На тему: «Вклад Степана Васильевича Суворова в реализацию Черноморской операции»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sz="1600" dirty="0" err="1" smtClean="0"/>
              <a:t>Тенгинка</a:t>
            </a:r>
            <a:r>
              <a:rPr lang="en-US" sz="1600" dirty="0" smtClean="0"/>
              <a:t>,</a:t>
            </a:r>
            <a:r>
              <a:rPr lang="ru-RU" sz="1600" dirty="0" smtClean="0"/>
              <a:t>2020г.</a:t>
            </a:r>
            <a:r>
              <a:rPr lang="ru-RU" sz="1600" dirty="0"/>
              <a:t> </a:t>
            </a:r>
            <a:br>
              <a:rPr lang="ru-RU" sz="1600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70125" y="274320"/>
            <a:ext cx="10018713" cy="791737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Муниципальное бюджетное общеобразовательное учреждение средняя общеобразовательная школа №18 имени Героя Советского Союза </a:t>
            </a:r>
            <a:r>
              <a:rPr lang="ru-RU" dirty="0" err="1"/>
              <a:t>С.В.Суворова</a:t>
            </a:r>
            <a:r>
              <a:rPr lang="ru-RU" dirty="0"/>
              <a:t> </a:t>
            </a:r>
            <a:r>
              <a:rPr lang="ru-RU" dirty="0" err="1"/>
              <a:t>с.Тенгинка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2704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976346" y="5496639"/>
            <a:ext cx="8637072" cy="977621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Памятник посвящённый с. в. Суворову в городе </a:t>
            </a:r>
            <a:r>
              <a:rPr lang="ru-RU" sz="2400" dirty="0" err="1" smtClean="0"/>
              <a:t>туапсе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0014" y="381000"/>
            <a:ext cx="10079420" cy="495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0016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52017" y="327620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Памятник-стела «Город </a:t>
            </a:r>
            <a:r>
              <a:rPr lang="ru-RU" dirty="0" smtClean="0"/>
              <a:t>воинской славы</a:t>
            </a:r>
            <a:r>
              <a:rPr lang="ru-RU" dirty="0"/>
              <a:t>» установлен в городе </a:t>
            </a:r>
            <a:r>
              <a:rPr lang="ru-RU" dirty="0" smtClean="0"/>
              <a:t>Туапсе.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953" y="1481960"/>
            <a:ext cx="10394730" cy="459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9212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24" y="336331"/>
            <a:ext cx="12065875" cy="5297214"/>
          </a:xfrm>
        </p:spPr>
        <p:txBody>
          <a:bodyPr>
            <a:normAutofit/>
          </a:bodyPr>
          <a:lstStyle/>
          <a:p>
            <a:r>
              <a:rPr lang="ru-RU" sz="8000" dirty="0" smtClean="0"/>
              <a:t>Спасибо за внимание!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788311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5772" y="5058104"/>
            <a:ext cx="10018713" cy="1447800"/>
          </a:xfrm>
        </p:spPr>
        <p:txBody>
          <a:bodyPr/>
          <a:lstStyle/>
          <a:p>
            <a:r>
              <a:rPr lang="ru-RU" sz="2800" dirty="0" smtClean="0"/>
              <a:t>Вечный огонь в Туапсе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798" y="0"/>
            <a:ext cx="11613931" cy="545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3718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1837" y="294289"/>
            <a:ext cx="10223722" cy="5517931"/>
          </a:xfrm>
        </p:spPr>
      </p:pic>
    </p:spTree>
    <p:extLst>
      <p:ext uri="{BB962C8B-B14F-4D97-AF65-F5344CB8AC3E}">
        <p14:creationId xmlns:p14="http://schemas.microsoft.com/office/powerpoint/2010/main" xmlns="" val="1195215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297" y="147145"/>
            <a:ext cx="10668000" cy="574915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6517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99769" y="5108029"/>
            <a:ext cx="9603275" cy="11876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Туапсинская оборонительная операция.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13077" y="357351"/>
            <a:ext cx="3313930" cy="4750677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883" y="357350"/>
            <a:ext cx="8324195" cy="4750678"/>
          </a:xfrm>
        </p:spPr>
      </p:pic>
    </p:spTree>
    <p:extLst>
      <p:ext uri="{BB962C8B-B14F-4D97-AF65-F5344CB8AC3E}">
        <p14:creationId xmlns:p14="http://schemas.microsoft.com/office/powerpoint/2010/main" xmlns="" val="3755354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2055" y="346841"/>
            <a:ext cx="10014253" cy="4981631"/>
          </a:xfrm>
          <a:prstGeom prst="rect">
            <a:avLst/>
          </a:prstGeom>
        </p:spPr>
      </p:pic>
      <p:sp>
        <p:nvSpPr>
          <p:cNvPr id="8" name="Заголовок 3"/>
          <p:cNvSpPr>
            <a:spLocks noGrp="1"/>
          </p:cNvSpPr>
          <p:nvPr>
            <p:ph type="subTitle" idx="1"/>
          </p:nvPr>
        </p:nvSpPr>
        <p:spPr>
          <a:xfrm>
            <a:off x="2113350" y="5328473"/>
            <a:ext cx="8637072" cy="977621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200" dirty="0"/>
              <a:t>Атака казаков-гвардейцев в районе Туапсе.</a:t>
            </a:r>
          </a:p>
        </p:txBody>
      </p:sp>
    </p:spTree>
    <p:extLst>
      <p:ext uri="{BB962C8B-B14F-4D97-AF65-F5344CB8AC3E}">
        <p14:creationId xmlns:p14="http://schemas.microsoft.com/office/powerpoint/2010/main" xmlns="" val="1720892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41068" y="5040189"/>
            <a:ext cx="9603275" cy="1049235"/>
          </a:xfrm>
        </p:spPr>
        <p:txBody>
          <a:bodyPr/>
          <a:lstStyle/>
          <a:p>
            <a:pPr algn="ctr"/>
            <a:r>
              <a:rPr lang="ru-RU" dirty="0"/>
              <a:t>Разрушения в прибрежных районах Туапсе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2360" y="176213"/>
            <a:ext cx="10468302" cy="4658546"/>
          </a:xfrm>
        </p:spPr>
      </p:pic>
    </p:spTree>
    <p:extLst>
      <p:ext uri="{BB962C8B-B14F-4D97-AF65-F5344CB8AC3E}">
        <p14:creationId xmlns:p14="http://schemas.microsoft.com/office/powerpoint/2010/main" xmlns="" val="1510917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028897" y="5202621"/>
            <a:ext cx="8637072" cy="97762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Эпизод битвы за </a:t>
            </a:r>
            <a:r>
              <a:rPr lang="ru-RU" sz="3200" dirty="0" err="1" smtClean="0"/>
              <a:t>кавказ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131" y="84083"/>
            <a:ext cx="10941269" cy="5118538"/>
          </a:xfrm>
        </p:spPr>
      </p:pic>
    </p:spTree>
    <p:extLst>
      <p:ext uri="{BB962C8B-B14F-4D97-AF65-F5344CB8AC3E}">
        <p14:creationId xmlns:p14="http://schemas.microsoft.com/office/powerpoint/2010/main" xmlns="" val="3627150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Степан </a:t>
            </a:r>
            <a:r>
              <a:rPr lang="ru-RU" dirty="0" err="1" smtClean="0"/>
              <a:t>васильевич</a:t>
            </a:r>
            <a:r>
              <a:rPr lang="ru-RU" dirty="0" smtClean="0"/>
              <a:t> </a:t>
            </a:r>
            <a:r>
              <a:rPr lang="ru-RU" dirty="0" err="1"/>
              <a:t>суворов</a:t>
            </a:r>
            <a:r>
              <a:rPr lang="ru-RU" dirty="0"/>
              <a:t> </a:t>
            </a:r>
            <a:r>
              <a:rPr lang="ru-RU" dirty="0" smtClean="0"/>
              <a:t>1920-1942.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28" b="37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017488592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270</TotalTime>
  <Words>63</Words>
  <Application>Microsoft Office PowerPoint</Application>
  <PresentationFormat>Произвольный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Gallery</vt:lpstr>
      <vt:lpstr>    Проект выполнил: Товмасян Даниэль,ученик 9 класса МБОУСОШ №18 имени Героя Советского Союза С.В.Суворова   Руководители проекта : Калустян Мария Валерьевна  Проект   На тему: «Вклад Степана Васильевича Суворова в реализацию Черноморской операции»     Тенгинка,2020г.               </vt:lpstr>
      <vt:lpstr>Слайд 2</vt:lpstr>
      <vt:lpstr>Слайд 3</vt:lpstr>
      <vt:lpstr>Слайд 4</vt:lpstr>
      <vt:lpstr>Туапсинская оборонительная операция.  </vt:lpstr>
      <vt:lpstr>Слайд 6</vt:lpstr>
      <vt:lpstr>Разрушения в прибрежных районах Туапсе</vt:lpstr>
      <vt:lpstr>Слайд 8</vt:lpstr>
      <vt:lpstr>Степан васильевич суворов 1920-1942.</vt:lpstr>
      <vt:lpstr>Слайд 10</vt:lpstr>
      <vt:lpstr>Памятник-стела «Город воинской славы» установлен в городе Туапсе.</vt:lpstr>
      <vt:lpstr>Спасибо за внимание!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Туапсинская оборонительная операция</dc:title>
  <dc:creator>Администратор</dc:creator>
  <cp:lastModifiedBy>Certified Windows</cp:lastModifiedBy>
  <cp:revision>30</cp:revision>
  <dcterms:created xsi:type="dcterms:W3CDTF">2019-11-09T16:08:18Z</dcterms:created>
  <dcterms:modified xsi:type="dcterms:W3CDTF">2020-04-25T08:04:05Z</dcterms:modified>
</cp:coreProperties>
</file>