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3" r:id="rId2"/>
    <p:sldId id="256" r:id="rId3"/>
    <p:sldId id="280" r:id="rId4"/>
    <p:sldId id="283" r:id="rId5"/>
    <p:sldId id="281" r:id="rId6"/>
    <p:sldId id="294" r:id="rId7"/>
    <p:sldId id="282" r:id="rId8"/>
    <p:sldId id="295" r:id="rId9"/>
    <p:sldId id="296" r:id="rId10"/>
    <p:sldId id="291" r:id="rId11"/>
    <p:sldId id="297" r:id="rId12"/>
    <p:sldId id="298" r:id="rId13"/>
    <p:sldId id="299" r:id="rId14"/>
    <p:sldId id="260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301" r:id="rId26"/>
    <p:sldId id="30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oepodgotovka.ucoz.ru/_si/0/2969526.jp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oepodgotovka.ucoz.ru/_si/0/8020891.jp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boepodgotovka.ucoz.ru/_si/0/6095636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boepodgotovka.ucoz.ru/_si/0/8137289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boepodgotovka.ucoz.ru/_si/0/4430594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boepodgotovka.ucoz.ru/_si/0/5935649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boepodgotovka.ucoz.ru/_si/0/4185526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boepodgotovka.ucoz.ru/_si/0/4803861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boepodgotovka.ucoz.ru/_si/0/7882148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boepodgotovka.ucoz.ru/_si/0/9942711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boepodgotovka.ucoz.ru/_si/0/5506600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boepodgotovka.ucoz.ru/_si/0/8218992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boepodgotovka.ucoz.ru/_si/0/0788006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1\Pictures\Saved Pictures\obj_fonless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28596" y="357166"/>
            <a:ext cx="8305800" cy="228601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Тема урока: </a:t>
            </a:r>
            <a:b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неполная разборка и сборка автоматов Калашникова.</a:t>
            </a:r>
            <a:r>
              <a:rPr kumimoji="0" lang="ru-RU" sz="4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5498496" cy="383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457200" y="6021288"/>
            <a:ext cx="8305800" cy="8367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ОБЖ МБОУ  СОШ №18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с.Тенгинка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Кислицын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А.А.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1\Pictures\Saved Pictures\obj_fonless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63933"/>
            <a:ext cx="9144000" cy="389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611560" y="260648"/>
            <a:ext cx="8229600" cy="8313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Действие автомата Калашникова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539552" y="1124744"/>
            <a:ext cx="8229600" cy="1320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Основано на использовании энергии пороховых газов, отводимых из канала ствола к газовому поршню затворной рамы.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Пользователь1\Pictures\Saved Pictures\obj_fonless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1" name="Содержимое 1"/>
          <p:cNvSpPr txBox="1">
            <a:spLocks/>
          </p:cNvSpPr>
          <p:nvPr/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Правила разборки и сборки :</a:t>
            </a:r>
            <a:endParaRPr kumimoji="0" lang="ru-RU" sz="4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484784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Разборку и сборку производить на столе или скамейке, а в поле - на чистой подстилке;</a:t>
            </a:r>
          </a:p>
          <a:p>
            <a:pPr algn="ctr"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2.</a:t>
            </a:r>
            <a:r>
              <a:rPr lang="ru-RU" sz="2800" dirty="0" smtClean="0">
                <a:solidFill>
                  <a:schemeClr val="bg1"/>
                </a:solidFill>
              </a:rPr>
              <a:t> Части и механизмы класть в порядке разборки, обращаться с ними осторожно, не допускать излишних усилий и резких ударов;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3.</a:t>
            </a:r>
            <a:r>
              <a:rPr lang="ru-RU" sz="2800" dirty="0" smtClean="0">
                <a:solidFill>
                  <a:schemeClr val="bg1"/>
                </a:solidFill>
              </a:rPr>
              <a:t> При сборке обращать внимание на нумерацию частей, чтобы не перепутать их с частями других автоматов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9202"/>
            <a:ext cx="1857053" cy="143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Пользователь1\Pictures\Saved Pictures\obj_fonless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3" name="Содержимое 3" descr="http://boepodgotovka.ucoz.ru/_si/0/s2969526.jpg">
            <a:hlinkClick r:id="rId3" tgtFrame="&quot;_blank&quot;" tooltip="&quot;Нажмите, для просмотра в полном размере...&quot;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0"/>
            <a:ext cx="6572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Пользователь1\Pictures\Saved Pictures\obj_fonless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6" name="Содержимое 3" descr="http://boepodgotovka.ucoz.ru/_si/0/s8020891.jpg">
            <a:hlinkClick r:id="rId3" tgtFrame="&quot;_blank&quot;" tooltip="&quot;Нажмите, для просмотра в полном размере...&quot;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http://boepodgotovka.ucoz.ru/_si/0/s6095636.jpg">
            <a:hlinkClick r:id="rId2" tgtFrame="&quot;_blank&quot;" tooltip="&quot;Нажмите, для просмотра в полном размере...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8137289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4430594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5935649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4185526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4803861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Пользователь1\Pictures\Saved Pictures\obj_fonless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1" name="Содержимое 1"/>
          <p:cNvSpPr txBox="1">
            <a:spLocks/>
          </p:cNvSpPr>
          <p:nvPr/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Изучить устройство автомата Калашникова.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Изучить назначение и боевые свойства оружия.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Выработать умение правильно разбирать и собирать автомат Калашникова.</a:t>
            </a:r>
            <a:endParaRPr kumimoji="0" lang="ru-RU" sz="3200" b="0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Цель практического урока:</a:t>
            </a:r>
            <a:endParaRPr kumimoji="0" lang="ru-RU" sz="4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7882148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9942711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5506600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8218992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0788006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Пользователь1\Pictures\Saved Pictures\obj_fonless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Нормативы по неполной разборке, сборке АК-74.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2276872"/>
            <a:ext cx="64807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Неполная разборка:</a:t>
            </a:r>
            <a:endParaRPr lang="ru-RU" sz="4800" dirty="0" smtClean="0">
              <a:solidFill>
                <a:schemeClr val="bg1"/>
              </a:solidFill>
            </a:endParaRPr>
          </a:p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13сек. - отлично;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14сек. - хорошо;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17сек. - удовлетворительно.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Пользователь1\Pictures\Saved Pictures\obj_fonless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Нормативы по неполной разборке, сборке АК-74.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2492896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Сборка после неполной разборки: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23сек. - отлично;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25сек. - хорошо;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30сек. - удовлетворительно.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Пользователь1\Pictures\Saved Pictures\obj_fonless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Содержимое 3" descr="http://kalash.ucoz.ru/_si/0/71293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40719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4357686" y="0"/>
            <a:ext cx="4786314" cy="578645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КАЛАШНИКОВ </a:t>
            </a:r>
            <a:br>
              <a:rPr kumimoji="0" lang="ru-RU" sz="24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Михаил Тимофеевич –</a:t>
            </a:r>
            <a:br>
              <a:rPr kumimoji="0" lang="ru-RU" sz="24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российский конструктор, </a:t>
            </a:r>
            <a:br>
              <a:rPr kumimoji="0" lang="ru-RU" sz="24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доктор технических наук (1971), дважды Герой Социалистического Труда (1958, 1976). </a:t>
            </a:r>
            <a:br>
              <a:rPr kumimoji="0" lang="ru-RU" sz="24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Создал автоматы АК и АКМ, пулеметы РПК, ПК, ПКТ и др. Удостоен  Ленинской премии (1964) и  Государственной премии СССР (1949). </a:t>
            </a:r>
            <a:br>
              <a:rPr kumimoji="0" lang="ru-RU" sz="24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Сейчас уже - генерал-лейтенант.</a:t>
            </a:r>
            <a: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Пользователь1\Pictures\Saved Pictures\obj_fonless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611560" y="116632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Биография изобретателя</a:t>
            </a: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457200" y="1340768"/>
            <a:ext cx="8291264" cy="47552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Родился Михаил Тимофеевич Калашников 10 ноября 1919 года в селе Курья Алтайского края, в многодетной крестьянской семье.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годы коллективизации крестьянских хозяйств семья Калашниковых в числе других была раскулачена и выселена из Курьи (1930 год).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1938 году был призван в армию.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 период службы Калашников проявил себя как изобретатель.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начала Великой Отечественной  войны участвовал в  боях с фашистскими захватчиками.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Пользователь1\Pictures\Saved Pictures\obj_fonless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" name="Содержимое 1"/>
          <p:cNvSpPr txBox="1">
            <a:spLocks/>
          </p:cNvSpPr>
          <p:nvPr/>
        </p:nvSpPr>
        <p:spPr>
          <a:xfrm>
            <a:off x="457200" y="714356"/>
            <a:ext cx="8229600" cy="538164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октябре 1941 года в боях под Брянском был тяжело ранен и контужен.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госпитале он задумался над созданием нового стрелкового оружия. И вскоре создал свой первый образец пистолета-автомата.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созданию знаменитого автомата он приступил в 1943 году.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Лишь через 4 года автомат Калашникова одержал победу  в труднейших конкурсных испытаниях и после доработки в 1949 году поступил на вооружение.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Ст. сержанту  М.Т.Калашникову была присуждена Сталинская премия.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1\Pictures\Saved Pictures\obj_fonless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323528" y="620688"/>
            <a:ext cx="6624736" cy="4572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Из-за своей простоты, хороших боевых качеств и надежности автомат Калашникова пользуется       огромной популярностью в мире. По самым скромным подсчетам в мире насчитывается 100 миллионов штук автоматов Калашникова.  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Авторитет  автомата Калашникова настолько высок, что страны Буркина-Фасо, Мозамбик, Зимбабве и Восточный Тимор помещали в композицию своих гербов его изображение.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E:\калаш\Coat-of-Arm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3003" y="4149080"/>
            <a:ext cx="2200997" cy="2708920"/>
          </a:xfrm>
          <a:prstGeom prst="rect">
            <a:avLst/>
          </a:prstGeom>
          <a:noFill/>
        </p:spPr>
      </p:pic>
      <p:pic>
        <p:nvPicPr>
          <p:cNvPr id="7" name="Picture 3" descr="E:\калаш\5-popup-low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8202" y="0"/>
            <a:ext cx="2155798" cy="2005394"/>
          </a:xfrm>
          <a:prstGeom prst="rect">
            <a:avLst/>
          </a:prstGeom>
          <a:noFill/>
        </p:spPr>
      </p:pic>
      <p:pic>
        <p:nvPicPr>
          <p:cNvPr id="8" name="Picture 2" descr="E:\калаш\%D0%B3%D0%B5%D1%80%D0%B1-%D0%9C%D0%BE%D0%B7%D0%B0%D0%BC%D0%B1%D0%B8%D0%BA%D0%B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3836" y="1988840"/>
            <a:ext cx="2180163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1\Pictures\Saved Pictures\obj_fonless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57200" y="152400"/>
            <a:ext cx="8229600" cy="84770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 характеристики АК-74</a:t>
            </a:r>
            <a:endParaRPr kumimoji="0" lang="ru-RU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196752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Калибр, мм                                                                         5,45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Масса без штыка и патронов, кг                                     3,63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Длинна без штыка, мм                                                     940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Начальная скорость пули, м/с                                        900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Темп стрельбы, </a:t>
            </a:r>
            <a:r>
              <a:rPr lang="ru-RU" sz="2000" b="1" dirty="0" err="1" smtClean="0">
                <a:solidFill>
                  <a:schemeClr val="bg1"/>
                </a:solidFill>
              </a:rPr>
              <a:t>выс</a:t>
            </a:r>
            <a:r>
              <a:rPr lang="ru-RU" sz="2000" b="1" dirty="0" smtClean="0">
                <a:solidFill>
                  <a:schemeClr val="bg1"/>
                </a:solidFill>
              </a:rPr>
              <a:t>/мин                                                  600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Боевая скорострельность одиночными, </a:t>
            </a:r>
            <a:r>
              <a:rPr lang="ru-RU" sz="2000" b="1" dirty="0" err="1" smtClean="0">
                <a:solidFill>
                  <a:schemeClr val="bg1"/>
                </a:solidFill>
              </a:rPr>
              <a:t>выс</a:t>
            </a:r>
            <a:r>
              <a:rPr lang="ru-RU" sz="2000" b="1" dirty="0" smtClean="0">
                <a:solidFill>
                  <a:schemeClr val="bg1"/>
                </a:solidFill>
              </a:rPr>
              <a:t>/мин       40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Боевая скорострельность очередями, </a:t>
            </a:r>
            <a:r>
              <a:rPr lang="ru-RU" sz="2000" b="1" dirty="0" err="1" smtClean="0">
                <a:solidFill>
                  <a:schemeClr val="bg1"/>
                </a:solidFill>
              </a:rPr>
              <a:t>выс</a:t>
            </a:r>
            <a:r>
              <a:rPr lang="ru-RU" sz="2000" b="1" dirty="0" smtClean="0">
                <a:solidFill>
                  <a:schemeClr val="bg1"/>
                </a:solidFill>
              </a:rPr>
              <a:t>/мин           100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Емкость магазина, патронов                                            30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Прицельная дальность, м                                                 800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Тип патронов                                                                5,45х39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6659" y="4509120"/>
            <a:ext cx="3637341" cy="234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1\Pictures\Saved Pictures\obj_fonless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609600" y="3048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 части и механизмы автомата Калашникова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-3132856" y="5085184"/>
            <a:ext cx="8229600" cy="15841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628800"/>
            <a:ext cx="33843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smtClean="0">
                <a:solidFill>
                  <a:schemeClr val="bg1"/>
                </a:solidFill>
              </a:rPr>
              <a:t>Магазин 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636912"/>
            <a:ext cx="33843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smtClean="0">
                <a:solidFill>
                  <a:schemeClr val="bg1"/>
                </a:solidFill>
              </a:rPr>
              <a:t> Шомпол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2708920"/>
            <a:ext cx="403244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smtClean="0">
                <a:solidFill>
                  <a:schemeClr val="bg1"/>
                </a:solidFill>
              </a:rPr>
              <a:t>Крышка ствольной </a:t>
            </a:r>
            <a:r>
              <a:rPr lang="ru-RU" sz="3600" dirty="0" smtClean="0">
                <a:solidFill>
                  <a:schemeClr val="bg1"/>
                </a:solidFill>
              </a:rPr>
              <a:t>коробки 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3645024"/>
            <a:ext cx="338437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smtClean="0">
                <a:solidFill>
                  <a:schemeClr val="bg1"/>
                </a:solidFill>
              </a:rPr>
              <a:t>Возвратный </a:t>
            </a:r>
            <a:r>
              <a:rPr lang="ru-RU" sz="3600" dirty="0" smtClean="0">
                <a:solidFill>
                  <a:schemeClr val="bg1"/>
                </a:solidFill>
              </a:rPr>
              <a:t>механизм 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4653136"/>
            <a:ext cx="403244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smtClean="0">
                <a:solidFill>
                  <a:schemeClr val="bg1"/>
                </a:solidFill>
              </a:rPr>
              <a:t>Затворная рама с газовым поршнем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 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1628800"/>
            <a:ext cx="33843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Пенал 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5013176"/>
            <a:ext cx="338437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Ударно-спусковой </a:t>
            </a:r>
            <a:r>
              <a:rPr lang="ru-RU" sz="3600" dirty="0" smtClean="0">
                <a:solidFill>
                  <a:schemeClr val="bg1"/>
                </a:solidFill>
              </a:rPr>
              <a:t>механизм 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1\Pictures\Saved Pictures\obj_fonless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609600" y="3048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 части и механизмы автомата Калашникова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-3132856" y="5085184"/>
            <a:ext cx="8229600" cy="15841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628800"/>
            <a:ext cx="33843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smtClean="0">
                <a:solidFill>
                  <a:schemeClr val="bg1"/>
                </a:solidFill>
              </a:rPr>
              <a:t>Затвор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636912"/>
            <a:ext cx="33843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Цевье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3645024"/>
            <a:ext cx="338437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smtClean="0">
                <a:solidFill>
                  <a:schemeClr val="bg1"/>
                </a:solidFill>
              </a:rPr>
              <a:t>Возвратный </a:t>
            </a:r>
            <a:r>
              <a:rPr lang="ru-RU" sz="3600" dirty="0" smtClean="0">
                <a:solidFill>
                  <a:schemeClr val="bg1"/>
                </a:solidFill>
              </a:rPr>
              <a:t>механизм 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5085184"/>
            <a:ext cx="8352928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Ствол со ствольной коробкой, прицельным приспособлением и прикладом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1628800"/>
            <a:ext cx="4032448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Газовая трубка со ствольной </a:t>
            </a:r>
            <a:r>
              <a:rPr lang="ru-RU" sz="3600" dirty="0" smtClean="0">
                <a:solidFill>
                  <a:schemeClr val="bg1"/>
                </a:solidFill>
              </a:rPr>
              <a:t>накладкой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507</TotalTime>
  <Words>467</Words>
  <Application>Microsoft Office PowerPoint</Application>
  <PresentationFormat>Экран (4:3)</PresentationFormat>
  <Paragraphs>68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Неполная разборка и сборка автоматов Калашникова.</dc:title>
  <dc:creator>Пользователь1</dc:creator>
  <cp:lastModifiedBy>Пользователь1</cp:lastModifiedBy>
  <cp:revision>26</cp:revision>
  <dcterms:modified xsi:type="dcterms:W3CDTF">2019-01-12T13:38:11Z</dcterms:modified>
</cp:coreProperties>
</file>