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9" r:id="rId1"/>
  </p:sldMasterIdLst>
  <p:sldIdLst>
    <p:sldId id="259" r:id="rId2"/>
    <p:sldId id="278" r:id="rId3"/>
    <p:sldId id="279" r:id="rId4"/>
    <p:sldId id="276" r:id="rId5"/>
    <p:sldId id="268" r:id="rId6"/>
    <p:sldId id="269" r:id="rId7"/>
    <p:sldId id="265" r:id="rId8"/>
    <p:sldId id="272" r:id="rId9"/>
    <p:sldId id="266" r:id="rId10"/>
    <p:sldId id="270" r:id="rId11"/>
    <p:sldId id="271" r:id="rId12"/>
    <p:sldId id="277" r:id="rId13"/>
    <p:sldId id="273" r:id="rId14"/>
    <p:sldId id="275" r:id="rId15"/>
    <p:sldId id="26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1" autoAdjust="0"/>
    <p:restoredTop sz="95441" autoAdjust="0"/>
  </p:normalViewPr>
  <p:slideViewPr>
    <p:cSldViewPr snapToGrid="0">
      <p:cViewPr varScale="1">
        <p:scale>
          <a:sx n="73" d="100"/>
          <a:sy n="73" d="100"/>
        </p:scale>
        <p:origin x="-6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0012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01568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04625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3807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68853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87611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10309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57801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89849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8853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71244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44734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76FE5-CA19-4E37-AD91-8816B1185E8B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32400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2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9986" y="1176452"/>
            <a:ext cx="6808360" cy="5681548"/>
          </a:xfrm>
        </p:spPr>
        <p:txBody>
          <a:bodyPr anchor="t"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тему: «Вклад Степана Васильевича Суворова в реализацию Черноморской операции»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 выполнил: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Товмасян Даниэль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ученик 9 класса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МБОУСОШ №18 имени Героя Советского Союза С.В.Суворова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Руководители проекта 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Калустян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Мария Валерьевна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Тенгинка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2020г.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057061" y="522514"/>
            <a:ext cx="10018713" cy="791737"/>
          </a:xfrm>
        </p:spPr>
        <p:txBody>
          <a:bodyPr>
            <a:normAutofit fontScale="925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школа №18 имени Героя Советского Союза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С.В.Суворова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с.Тенгинка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2704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028897" y="5202621"/>
            <a:ext cx="8637072" cy="977621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Эпизод битвы за </a:t>
            </a:r>
            <a:r>
              <a:rPr lang="ru-RU" sz="3200" dirty="0" err="1" smtClean="0"/>
              <a:t>кавказ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31" y="84083"/>
            <a:ext cx="10941269" cy="5118538"/>
          </a:xfrm>
        </p:spPr>
      </p:pic>
    </p:spTree>
    <p:extLst>
      <p:ext uri="{BB962C8B-B14F-4D97-AF65-F5344CB8AC3E}">
        <p14:creationId xmlns="" xmlns:p14="http://schemas.microsoft.com/office/powerpoint/2010/main" val="3627150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Степан </a:t>
            </a:r>
            <a:r>
              <a:rPr lang="ru-RU" dirty="0" err="1" smtClean="0"/>
              <a:t>васильевич</a:t>
            </a:r>
            <a:r>
              <a:rPr lang="ru-RU" dirty="0" smtClean="0"/>
              <a:t> </a:t>
            </a:r>
            <a:r>
              <a:rPr lang="ru-RU" dirty="0" err="1"/>
              <a:t>суворов</a:t>
            </a:r>
            <a:r>
              <a:rPr lang="ru-RU" dirty="0"/>
              <a:t> </a:t>
            </a:r>
            <a:r>
              <a:rPr lang="ru-RU" dirty="0" smtClean="0"/>
              <a:t>1920-1942.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728" b="3728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1017488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www.chitalnya.ru/upload3/321/a0bbcceb72871abf177539dc38f4de4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0723" y="182880"/>
            <a:ext cx="4806043" cy="5995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rhivurokov.ru/videouroki/html/2015/10/14/98718493/98718493_13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2679" y="166725"/>
            <a:ext cx="4829492" cy="5998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175657" y="5313759"/>
            <a:ext cx="9607578" cy="977621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Памятник посвящённый с. в. Суворову в городе </a:t>
            </a:r>
            <a:r>
              <a:rPr lang="ru-RU" sz="2400" dirty="0" err="1" smtClean="0"/>
              <a:t>туапсе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4" y="381000"/>
            <a:ext cx="10079420" cy="49582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0016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52017" y="327620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Памятник-стела «Город </a:t>
            </a:r>
            <a:r>
              <a:rPr lang="ru-RU" dirty="0" smtClean="0"/>
              <a:t>воинской славы</a:t>
            </a:r>
            <a:r>
              <a:rPr lang="ru-RU" dirty="0"/>
              <a:t>» установлен в городе </a:t>
            </a:r>
            <a:r>
              <a:rPr lang="ru-RU" dirty="0" smtClean="0"/>
              <a:t>Туапсе.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53" y="1481960"/>
            <a:ext cx="10394730" cy="45930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9212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24" y="336331"/>
            <a:ext cx="12065875" cy="5297214"/>
          </a:xfrm>
        </p:spPr>
        <p:txBody>
          <a:bodyPr>
            <a:normAutofit/>
          </a:bodyPr>
          <a:lstStyle/>
          <a:p>
            <a:r>
              <a:rPr lang="ru-RU" sz="8000" dirty="0" smtClean="0"/>
              <a:t>Спасибо за внимание!</a:t>
            </a:r>
            <a:endParaRPr lang="ru-RU" sz="8000" dirty="0"/>
          </a:p>
        </p:txBody>
      </p:sp>
    </p:spTree>
    <p:extLst>
      <p:ext uri="{BB962C8B-B14F-4D97-AF65-F5344CB8AC3E}">
        <p14:creationId xmlns="" xmlns:p14="http://schemas.microsoft.com/office/powerpoint/2010/main" val="788311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 выбранной темы: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Данная тема актуальна в преддверии празднования 75-летия победы в Великой Отечественной войне. Так же наша школа носит имя С.В.Суворова, но большинство учеников исходя из опроса об этом даже не знает.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685799"/>
            <a:ext cx="10018711" cy="4382589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Соотнести подвиг С.В. Суворова с реализацией Туапсинской оборонительной операцией.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собрать необходимую информацию о С.В. Суворове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собрать информацию о Туапсинской оборонительной операции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соотнести полученный материал в презентации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10" y="336331"/>
            <a:ext cx="11613931" cy="54548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3718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37" y="294289"/>
            <a:ext cx="10223722" cy="5517931"/>
          </a:xfrm>
        </p:spPr>
      </p:pic>
    </p:spTree>
    <p:extLst>
      <p:ext uri="{BB962C8B-B14F-4D97-AF65-F5344CB8AC3E}">
        <p14:creationId xmlns="" xmlns:p14="http://schemas.microsoft.com/office/powerpoint/2010/main" val="1195215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97" y="147145"/>
            <a:ext cx="10668000" cy="574915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6517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99769" y="5108029"/>
            <a:ext cx="9603275" cy="11876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Туапсинская оборонительная операция.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077" y="357351"/>
            <a:ext cx="3313930" cy="4750677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83" y="357350"/>
            <a:ext cx="8324195" cy="4750678"/>
          </a:xfrm>
        </p:spPr>
      </p:pic>
    </p:spTree>
    <p:extLst>
      <p:ext uri="{BB962C8B-B14F-4D97-AF65-F5344CB8AC3E}">
        <p14:creationId xmlns="" xmlns:p14="http://schemas.microsoft.com/office/powerpoint/2010/main" val="3755354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55" y="346841"/>
            <a:ext cx="10014253" cy="4981631"/>
          </a:xfrm>
          <a:prstGeom prst="rect">
            <a:avLst/>
          </a:prstGeom>
        </p:spPr>
      </p:pic>
      <p:sp>
        <p:nvSpPr>
          <p:cNvPr id="8" name="Заголовок 3"/>
          <p:cNvSpPr>
            <a:spLocks noGrp="1"/>
          </p:cNvSpPr>
          <p:nvPr>
            <p:ph type="subTitle" idx="1"/>
          </p:nvPr>
        </p:nvSpPr>
        <p:spPr>
          <a:xfrm>
            <a:off x="2113350" y="5328473"/>
            <a:ext cx="8637072" cy="977621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200" dirty="0"/>
              <a:t>Атака казаков-гвардейцев в районе Туапсе.</a:t>
            </a:r>
          </a:p>
        </p:txBody>
      </p:sp>
    </p:spTree>
    <p:extLst>
      <p:ext uri="{BB962C8B-B14F-4D97-AF65-F5344CB8AC3E}">
        <p14:creationId xmlns="" xmlns:p14="http://schemas.microsoft.com/office/powerpoint/2010/main" val="1720892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41068" y="5040189"/>
            <a:ext cx="9603275" cy="1049235"/>
          </a:xfrm>
        </p:spPr>
        <p:txBody>
          <a:bodyPr/>
          <a:lstStyle/>
          <a:p>
            <a:pPr algn="ctr"/>
            <a:r>
              <a:rPr lang="ru-RU" dirty="0"/>
              <a:t>Разрушения в прибрежных районах Туапсе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360" y="176213"/>
            <a:ext cx="10468302" cy="4658546"/>
          </a:xfrm>
        </p:spPr>
      </p:pic>
    </p:spTree>
    <p:extLst>
      <p:ext uri="{BB962C8B-B14F-4D97-AF65-F5344CB8AC3E}">
        <p14:creationId xmlns="" xmlns:p14="http://schemas.microsoft.com/office/powerpoint/2010/main" val="1510917019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289</TotalTime>
  <Words>64</Words>
  <Application>Microsoft Office PowerPoint</Application>
  <PresentationFormat>Произвольный</PresentationFormat>
  <Paragraphs>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Gallery</vt:lpstr>
      <vt:lpstr>   Проект   На тему: «Вклад Степана Васильевича Суворова в реализацию Черноморской операции»  Проект выполнил: Товмасян Даниэль,ученик 9 класса МБОУСОШ №18 имени Героя Советского Союза С.В.Суворова   Руководители проекта : Калустян Мария Валерьевна     Тенгинка,2020г.               </vt:lpstr>
      <vt:lpstr>Актуальность выбранной темы: Данная тема актуальна в преддверии празднования 75-летия победы в Великой Отечественной войне. Так же наша школа носит имя С.В.Суворова, но большинство учеников исходя из опроса об этом даже не знает. </vt:lpstr>
      <vt:lpstr>Цель: Соотнести подвиг С.В. Суворова с реализацией Туапсинской оборонительной операцией. Задачи: - собрать необходимую информацию о С.В. Суворове - собрать информацию о Туапсинской оборонительной операции - соотнести полученный материал в презентации </vt:lpstr>
      <vt:lpstr>Слайд 4</vt:lpstr>
      <vt:lpstr>Слайд 5</vt:lpstr>
      <vt:lpstr>Слайд 6</vt:lpstr>
      <vt:lpstr>Туапсинская оборонительная операция.  </vt:lpstr>
      <vt:lpstr>Слайд 8</vt:lpstr>
      <vt:lpstr>Разрушения в прибрежных районах Туапсе</vt:lpstr>
      <vt:lpstr>Слайд 10</vt:lpstr>
      <vt:lpstr>Степан васильевич суворов 1920-1942.</vt:lpstr>
      <vt:lpstr>Слайд 12</vt:lpstr>
      <vt:lpstr>Слайд 13</vt:lpstr>
      <vt:lpstr>Памятник-стела «Город воинской славы» установлен в городе Туапсе.</vt:lpstr>
      <vt:lpstr>Спасибо за внимание!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Туапсинская оборонительная операция</dc:title>
  <dc:creator>Администратор</dc:creator>
  <cp:lastModifiedBy>Certified Windows</cp:lastModifiedBy>
  <cp:revision>32</cp:revision>
  <dcterms:created xsi:type="dcterms:W3CDTF">2019-11-09T16:08:18Z</dcterms:created>
  <dcterms:modified xsi:type="dcterms:W3CDTF">2020-04-27T12:42:41Z</dcterms:modified>
</cp:coreProperties>
</file>